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41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7200" y="45720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2628" y="454152"/>
            <a:ext cx="9153144" cy="5207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2628" y="449579"/>
            <a:ext cx="9154668" cy="5213604"/>
          </a:xfrm>
          <a:custGeom>
            <a:avLst/>
            <a:gdLst/>
            <a:ahLst/>
            <a:cxnLst/>
            <a:rect l="l" t="t" r="r" b="b"/>
            <a:pathLst>
              <a:path w="9154668" h="5213604">
                <a:moveTo>
                  <a:pt x="1813560" y="5204459"/>
                </a:moveTo>
                <a:lnTo>
                  <a:pt x="1812035" y="5213604"/>
                </a:lnTo>
                <a:lnTo>
                  <a:pt x="1813560" y="5213604"/>
                </a:lnTo>
                <a:lnTo>
                  <a:pt x="1813560" y="5204459"/>
                </a:lnTo>
                <a:close/>
              </a:path>
              <a:path w="9154668" h="5213604">
                <a:moveTo>
                  <a:pt x="1499616" y="4913375"/>
                </a:moveTo>
                <a:lnTo>
                  <a:pt x="10667" y="4910327"/>
                </a:lnTo>
                <a:lnTo>
                  <a:pt x="4571" y="4905755"/>
                </a:lnTo>
                <a:lnTo>
                  <a:pt x="4571" y="4914900"/>
                </a:lnTo>
                <a:lnTo>
                  <a:pt x="1501132" y="4914900"/>
                </a:lnTo>
                <a:lnTo>
                  <a:pt x="1499616" y="4913375"/>
                </a:lnTo>
                <a:close/>
              </a:path>
              <a:path w="9154668" h="5213604">
                <a:moveTo>
                  <a:pt x="1502664" y="4914900"/>
                </a:moveTo>
                <a:lnTo>
                  <a:pt x="1502664" y="4905755"/>
                </a:lnTo>
                <a:lnTo>
                  <a:pt x="10668" y="4905755"/>
                </a:lnTo>
                <a:lnTo>
                  <a:pt x="10667" y="7620"/>
                </a:lnTo>
                <a:lnTo>
                  <a:pt x="4571" y="7620"/>
                </a:lnTo>
                <a:lnTo>
                  <a:pt x="4571" y="10668"/>
                </a:lnTo>
                <a:lnTo>
                  <a:pt x="4571" y="4905755"/>
                </a:lnTo>
                <a:lnTo>
                  <a:pt x="10667" y="4910327"/>
                </a:lnTo>
                <a:lnTo>
                  <a:pt x="1499616" y="4913375"/>
                </a:lnTo>
                <a:lnTo>
                  <a:pt x="1501132" y="4914900"/>
                </a:lnTo>
                <a:lnTo>
                  <a:pt x="1784603" y="5199888"/>
                </a:lnTo>
                <a:lnTo>
                  <a:pt x="1502664" y="4914900"/>
                </a:lnTo>
                <a:close/>
              </a:path>
              <a:path w="9154668" h="5213604">
                <a:moveTo>
                  <a:pt x="1840992" y="5209032"/>
                </a:moveTo>
                <a:lnTo>
                  <a:pt x="1850135" y="5204459"/>
                </a:lnTo>
                <a:lnTo>
                  <a:pt x="1856232" y="5199888"/>
                </a:lnTo>
                <a:lnTo>
                  <a:pt x="1857755" y="5199888"/>
                </a:lnTo>
                <a:lnTo>
                  <a:pt x="2142743" y="4914900"/>
                </a:lnTo>
                <a:lnTo>
                  <a:pt x="9148572" y="4914900"/>
                </a:lnTo>
                <a:lnTo>
                  <a:pt x="9148572" y="10668"/>
                </a:lnTo>
                <a:lnTo>
                  <a:pt x="9146286" y="7620"/>
                </a:lnTo>
                <a:lnTo>
                  <a:pt x="10667" y="7620"/>
                </a:lnTo>
                <a:lnTo>
                  <a:pt x="10668" y="10668"/>
                </a:lnTo>
                <a:lnTo>
                  <a:pt x="9144000" y="10668"/>
                </a:lnTo>
                <a:lnTo>
                  <a:pt x="9144000" y="4910327"/>
                </a:lnTo>
                <a:lnTo>
                  <a:pt x="2144267" y="4913375"/>
                </a:lnTo>
                <a:lnTo>
                  <a:pt x="2141219" y="4914900"/>
                </a:lnTo>
                <a:lnTo>
                  <a:pt x="2136648" y="4907279"/>
                </a:lnTo>
                <a:lnTo>
                  <a:pt x="1851660" y="5192268"/>
                </a:lnTo>
                <a:lnTo>
                  <a:pt x="1853183" y="5192268"/>
                </a:lnTo>
                <a:lnTo>
                  <a:pt x="1845564" y="5195316"/>
                </a:lnTo>
                <a:lnTo>
                  <a:pt x="1836419" y="5199888"/>
                </a:lnTo>
                <a:lnTo>
                  <a:pt x="1828800" y="5204459"/>
                </a:lnTo>
                <a:lnTo>
                  <a:pt x="1815083" y="5204459"/>
                </a:lnTo>
                <a:lnTo>
                  <a:pt x="1805939" y="5199888"/>
                </a:lnTo>
                <a:lnTo>
                  <a:pt x="1796796" y="5195316"/>
                </a:lnTo>
                <a:lnTo>
                  <a:pt x="1790700" y="5192268"/>
                </a:lnTo>
                <a:lnTo>
                  <a:pt x="1505712" y="4907279"/>
                </a:lnTo>
                <a:lnTo>
                  <a:pt x="1502664" y="4905755"/>
                </a:lnTo>
                <a:lnTo>
                  <a:pt x="1502664" y="4914900"/>
                </a:lnTo>
                <a:lnTo>
                  <a:pt x="1784603" y="5199888"/>
                </a:lnTo>
                <a:lnTo>
                  <a:pt x="1786128" y="5199888"/>
                </a:lnTo>
                <a:lnTo>
                  <a:pt x="1792223" y="5204459"/>
                </a:lnTo>
                <a:lnTo>
                  <a:pt x="1801367" y="5209032"/>
                </a:lnTo>
                <a:lnTo>
                  <a:pt x="1812035" y="5213604"/>
                </a:lnTo>
                <a:lnTo>
                  <a:pt x="1813560" y="5204459"/>
                </a:lnTo>
                <a:lnTo>
                  <a:pt x="1813560" y="5213604"/>
                </a:lnTo>
                <a:lnTo>
                  <a:pt x="1833371" y="5213604"/>
                </a:lnTo>
                <a:lnTo>
                  <a:pt x="1840992" y="5209032"/>
                </a:lnTo>
                <a:close/>
              </a:path>
              <a:path w="9154668" h="5213604">
                <a:moveTo>
                  <a:pt x="2144267" y="4913375"/>
                </a:moveTo>
                <a:lnTo>
                  <a:pt x="9144000" y="4910327"/>
                </a:lnTo>
                <a:lnTo>
                  <a:pt x="9144000" y="4905755"/>
                </a:lnTo>
                <a:lnTo>
                  <a:pt x="2139696" y="4905755"/>
                </a:lnTo>
                <a:lnTo>
                  <a:pt x="2136648" y="4907279"/>
                </a:lnTo>
                <a:lnTo>
                  <a:pt x="2141219" y="4914900"/>
                </a:lnTo>
                <a:lnTo>
                  <a:pt x="2144267" y="4913375"/>
                </a:lnTo>
                <a:close/>
              </a:path>
              <a:path w="9154668" h="5213604">
                <a:moveTo>
                  <a:pt x="9148572" y="7620"/>
                </a:moveTo>
                <a:lnTo>
                  <a:pt x="9146286" y="7620"/>
                </a:lnTo>
                <a:lnTo>
                  <a:pt x="9148572" y="10668"/>
                </a:lnTo>
                <a:lnTo>
                  <a:pt x="9148572" y="7620"/>
                </a:lnTo>
                <a:close/>
              </a:path>
            </a:pathLst>
          </a:custGeom>
          <a:solidFill>
            <a:srgbClr val="00C6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2133600"/>
            <a:ext cx="9144000" cy="3581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57200" y="457200"/>
            <a:ext cx="9144000" cy="685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20"/>
              </a:spcBef>
            </a:pPr>
            <a:endParaRPr sz="750" dirty="0"/>
          </a:p>
          <a:p>
            <a:pPr marL="1007264" marR="1698696">
              <a:lnSpc>
                <a:spcPct val="100041"/>
              </a:lnSpc>
              <a:spcBef>
                <a:spcPts val="2000"/>
              </a:spcBef>
            </a:pPr>
            <a:r>
              <a:rPr sz="36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MANA</a:t>
            </a:r>
            <a:r>
              <a:rPr sz="36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J</a:t>
            </a:r>
            <a:r>
              <a:rPr sz="36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36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36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3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3600" spc="22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36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36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36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36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3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3600" spc="-29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3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3600" spc="8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19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3600" spc="4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600" spc="0" smtClean="0">
                <a:solidFill>
                  <a:srgbClr val="FFFFFF"/>
                </a:solidFill>
                <a:latin typeface="Times New Roman"/>
                <a:cs typeface="Times New Roman"/>
              </a:rPr>
              <a:t>N </a:t>
            </a:r>
            <a:r>
              <a:rPr sz="3600" spc="4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3600" spc="-4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3600" spc="14" smtClean="0">
                <a:solidFill>
                  <a:srgbClr val="FFFFFF"/>
                </a:solidFill>
                <a:latin typeface="Times New Roman"/>
                <a:cs typeface="Times New Roman"/>
              </a:rPr>
              <a:t>ER</a:t>
            </a:r>
            <a:r>
              <a:rPr sz="3600" spc="4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600" spc="-29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3600" spc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endParaRPr sz="3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457200" y="45720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2628" y="454152"/>
            <a:ext cx="9153144" cy="2194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2628" y="452627"/>
            <a:ext cx="9154668" cy="2196084"/>
          </a:xfrm>
          <a:custGeom>
            <a:avLst/>
            <a:gdLst/>
            <a:ahLst/>
            <a:cxnLst/>
            <a:rect l="l" t="t" r="r" b="b"/>
            <a:pathLst>
              <a:path w="9154668" h="2196084">
                <a:moveTo>
                  <a:pt x="1813560" y="2186939"/>
                </a:moveTo>
                <a:lnTo>
                  <a:pt x="1812035" y="2196084"/>
                </a:lnTo>
                <a:lnTo>
                  <a:pt x="1813560" y="2196084"/>
                </a:lnTo>
                <a:lnTo>
                  <a:pt x="1813560" y="2186939"/>
                </a:lnTo>
                <a:close/>
              </a:path>
              <a:path w="9154668" h="2196084">
                <a:moveTo>
                  <a:pt x="1501131" y="1897380"/>
                </a:moveTo>
                <a:lnTo>
                  <a:pt x="1499616" y="1895855"/>
                </a:lnTo>
                <a:lnTo>
                  <a:pt x="10667" y="1892808"/>
                </a:lnTo>
                <a:lnTo>
                  <a:pt x="4571" y="1888235"/>
                </a:lnTo>
                <a:lnTo>
                  <a:pt x="4571" y="1897380"/>
                </a:lnTo>
                <a:lnTo>
                  <a:pt x="1501131" y="1897380"/>
                </a:lnTo>
                <a:close/>
              </a:path>
              <a:path w="9154668" h="2196084">
                <a:moveTo>
                  <a:pt x="1502664" y="1897380"/>
                </a:moveTo>
                <a:lnTo>
                  <a:pt x="1502664" y="1888235"/>
                </a:lnTo>
                <a:lnTo>
                  <a:pt x="10667" y="1888235"/>
                </a:lnTo>
                <a:lnTo>
                  <a:pt x="10667" y="4572"/>
                </a:lnTo>
                <a:lnTo>
                  <a:pt x="4571" y="4572"/>
                </a:lnTo>
                <a:lnTo>
                  <a:pt x="4571" y="10668"/>
                </a:lnTo>
                <a:lnTo>
                  <a:pt x="4571" y="1888235"/>
                </a:lnTo>
                <a:lnTo>
                  <a:pt x="10667" y="1892808"/>
                </a:lnTo>
                <a:lnTo>
                  <a:pt x="1499616" y="1895855"/>
                </a:lnTo>
                <a:lnTo>
                  <a:pt x="1501131" y="1897380"/>
                </a:lnTo>
                <a:lnTo>
                  <a:pt x="1784603" y="2182367"/>
                </a:lnTo>
                <a:lnTo>
                  <a:pt x="1502664" y="1897380"/>
                </a:lnTo>
                <a:close/>
              </a:path>
              <a:path w="9154668" h="2196084">
                <a:moveTo>
                  <a:pt x="1840992" y="2189988"/>
                </a:moveTo>
                <a:lnTo>
                  <a:pt x="1850135" y="2185416"/>
                </a:lnTo>
                <a:lnTo>
                  <a:pt x="1856232" y="2182367"/>
                </a:lnTo>
                <a:lnTo>
                  <a:pt x="1857755" y="2182367"/>
                </a:lnTo>
                <a:lnTo>
                  <a:pt x="2142743" y="1897380"/>
                </a:lnTo>
                <a:lnTo>
                  <a:pt x="9148572" y="1897380"/>
                </a:lnTo>
                <a:lnTo>
                  <a:pt x="9148572" y="10668"/>
                </a:lnTo>
                <a:lnTo>
                  <a:pt x="9144000" y="4572"/>
                </a:lnTo>
                <a:lnTo>
                  <a:pt x="10667" y="4572"/>
                </a:lnTo>
                <a:lnTo>
                  <a:pt x="10668" y="10668"/>
                </a:lnTo>
                <a:lnTo>
                  <a:pt x="9144000" y="10668"/>
                </a:lnTo>
                <a:lnTo>
                  <a:pt x="9144000" y="1892808"/>
                </a:lnTo>
                <a:lnTo>
                  <a:pt x="2144267" y="1895855"/>
                </a:lnTo>
                <a:lnTo>
                  <a:pt x="2141219" y="1897380"/>
                </a:lnTo>
                <a:lnTo>
                  <a:pt x="2136648" y="1889759"/>
                </a:lnTo>
                <a:lnTo>
                  <a:pt x="1851660" y="2174747"/>
                </a:lnTo>
                <a:lnTo>
                  <a:pt x="1853183" y="2174747"/>
                </a:lnTo>
                <a:lnTo>
                  <a:pt x="1845564" y="2177796"/>
                </a:lnTo>
                <a:lnTo>
                  <a:pt x="1836419" y="2182367"/>
                </a:lnTo>
                <a:lnTo>
                  <a:pt x="1828800" y="2186939"/>
                </a:lnTo>
                <a:lnTo>
                  <a:pt x="1815083" y="2186939"/>
                </a:lnTo>
                <a:lnTo>
                  <a:pt x="1805939" y="2182367"/>
                </a:lnTo>
                <a:lnTo>
                  <a:pt x="1796796" y="2177796"/>
                </a:lnTo>
                <a:lnTo>
                  <a:pt x="1790700" y="2174747"/>
                </a:lnTo>
                <a:lnTo>
                  <a:pt x="1505712" y="1889759"/>
                </a:lnTo>
                <a:lnTo>
                  <a:pt x="1502664" y="1888235"/>
                </a:lnTo>
                <a:lnTo>
                  <a:pt x="1502664" y="1897380"/>
                </a:lnTo>
                <a:lnTo>
                  <a:pt x="1784603" y="2182367"/>
                </a:lnTo>
                <a:lnTo>
                  <a:pt x="1786128" y="2182367"/>
                </a:lnTo>
                <a:lnTo>
                  <a:pt x="1792223" y="2185416"/>
                </a:lnTo>
                <a:lnTo>
                  <a:pt x="1801367" y="2191512"/>
                </a:lnTo>
                <a:lnTo>
                  <a:pt x="1812035" y="2196084"/>
                </a:lnTo>
                <a:lnTo>
                  <a:pt x="1813560" y="2186939"/>
                </a:lnTo>
                <a:lnTo>
                  <a:pt x="1813560" y="2196084"/>
                </a:lnTo>
                <a:lnTo>
                  <a:pt x="1833371" y="2196084"/>
                </a:lnTo>
                <a:lnTo>
                  <a:pt x="1840992" y="2189988"/>
                </a:lnTo>
                <a:close/>
              </a:path>
              <a:path w="9154668" h="2196084">
                <a:moveTo>
                  <a:pt x="2144267" y="1895855"/>
                </a:moveTo>
                <a:lnTo>
                  <a:pt x="9144000" y="1892808"/>
                </a:lnTo>
                <a:lnTo>
                  <a:pt x="9144000" y="1888235"/>
                </a:lnTo>
                <a:lnTo>
                  <a:pt x="2139696" y="1888235"/>
                </a:lnTo>
                <a:lnTo>
                  <a:pt x="2136648" y="1889759"/>
                </a:lnTo>
                <a:lnTo>
                  <a:pt x="2141219" y="1897380"/>
                </a:lnTo>
                <a:lnTo>
                  <a:pt x="2144267" y="1895855"/>
                </a:lnTo>
                <a:close/>
              </a:path>
              <a:path w="9154668" h="2196084">
                <a:moveTo>
                  <a:pt x="9148572" y="4572"/>
                </a:moveTo>
                <a:lnTo>
                  <a:pt x="9144000" y="4572"/>
                </a:lnTo>
                <a:lnTo>
                  <a:pt x="9148572" y="10668"/>
                </a:lnTo>
                <a:lnTo>
                  <a:pt x="9148572" y="4572"/>
                </a:lnTo>
                <a:close/>
              </a:path>
            </a:pathLst>
          </a:custGeom>
          <a:solidFill>
            <a:srgbClr val="00C6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5800" y="1905000"/>
            <a:ext cx="5791200" cy="816864"/>
          </a:xfrm>
          <a:custGeom>
            <a:avLst/>
            <a:gdLst/>
            <a:ahLst/>
            <a:cxnLst/>
            <a:rect l="l" t="t" r="r" b="b"/>
            <a:pathLst>
              <a:path w="5791200" h="816864">
                <a:moveTo>
                  <a:pt x="0" y="0"/>
                </a:moveTo>
                <a:lnTo>
                  <a:pt x="5791200" y="0"/>
                </a:lnTo>
                <a:lnTo>
                  <a:pt x="5791200" y="816864"/>
                </a:lnTo>
                <a:lnTo>
                  <a:pt x="0" y="816864"/>
                </a:lnTo>
                <a:lnTo>
                  <a:pt x="0" y="0"/>
                </a:lnTo>
                <a:close/>
              </a:path>
            </a:pathLst>
          </a:custGeom>
          <a:solidFill>
            <a:srgbClr val="00C6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77000" y="1905000"/>
            <a:ext cx="2895600" cy="816864"/>
          </a:xfrm>
          <a:custGeom>
            <a:avLst/>
            <a:gdLst/>
            <a:ahLst/>
            <a:cxnLst/>
            <a:rect l="l" t="t" r="r" b="b"/>
            <a:pathLst>
              <a:path w="2895600" h="816864">
                <a:moveTo>
                  <a:pt x="0" y="0"/>
                </a:moveTo>
                <a:lnTo>
                  <a:pt x="2895600" y="0"/>
                </a:lnTo>
                <a:lnTo>
                  <a:pt x="2895600" y="816864"/>
                </a:lnTo>
                <a:lnTo>
                  <a:pt x="0" y="816864"/>
                </a:lnTo>
                <a:lnTo>
                  <a:pt x="0" y="0"/>
                </a:lnTo>
                <a:close/>
              </a:path>
            </a:pathLst>
          </a:custGeom>
          <a:solidFill>
            <a:srgbClr val="00C6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85800" y="2721864"/>
            <a:ext cx="5791200" cy="522732"/>
          </a:xfrm>
          <a:custGeom>
            <a:avLst/>
            <a:gdLst/>
            <a:ahLst/>
            <a:cxnLst/>
            <a:rect l="l" t="t" r="r" b="b"/>
            <a:pathLst>
              <a:path w="5791200" h="522732">
                <a:moveTo>
                  <a:pt x="0" y="0"/>
                </a:moveTo>
                <a:lnTo>
                  <a:pt x="5791200" y="0"/>
                </a:lnTo>
                <a:lnTo>
                  <a:pt x="5791200" y="522732"/>
                </a:lnTo>
                <a:lnTo>
                  <a:pt x="0" y="522732"/>
                </a:lnTo>
                <a:lnTo>
                  <a:pt x="0" y="0"/>
                </a:lnTo>
                <a:close/>
              </a:path>
            </a:pathLst>
          </a:custGeom>
          <a:solidFill>
            <a:srgbClr val="CDDF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477000" y="2721864"/>
            <a:ext cx="2895600" cy="522732"/>
          </a:xfrm>
          <a:custGeom>
            <a:avLst/>
            <a:gdLst/>
            <a:ahLst/>
            <a:cxnLst/>
            <a:rect l="l" t="t" r="r" b="b"/>
            <a:pathLst>
              <a:path w="2895600" h="522732">
                <a:moveTo>
                  <a:pt x="0" y="0"/>
                </a:moveTo>
                <a:lnTo>
                  <a:pt x="2895600" y="0"/>
                </a:lnTo>
                <a:lnTo>
                  <a:pt x="2895600" y="522732"/>
                </a:lnTo>
                <a:lnTo>
                  <a:pt x="0" y="522732"/>
                </a:lnTo>
                <a:lnTo>
                  <a:pt x="0" y="0"/>
                </a:lnTo>
                <a:close/>
              </a:path>
            </a:pathLst>
          </a:custGeom>
          <a:solidFill>
            <a:srgbClr val="CDDF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85800" y="3244596"/>
            <a:ext cx="5791200" cy="521207"/>
          </a:xfrm>
          <a:custGeom>
            <a:avLst/>
            <a:gdLst/>
            <a:ahLst/>
            <a:cxnLst/>
            <a:rect l="l" t="t" r="r" b="b"/>
            <a:pathLst>
              <a:path w="5791200" h="521207">
                <a:moveTo>
                  <a:pt x="0" y="0"/>
                </a:moveTo>
                <a:lnTo>
                  <a:pt x="5791200" y="0"/>
                </a:lnTo>
                <a:lnTo>
                  <a:pt x="5791200" y="521207"/>
                </a:lnTo>
                <a:lnTo>
                  <a:pt x="0" y="521207"/>
                </a:lnTo>
                <a:lnTo>
                  <a:pt x="0" y="0"/>
                </a:lnTo>
                <a:close/>
              </a:path>
            </a:pathLst>
          </a:custGeom>
          <a:solidFill>
            <a:srgbClr val="E8EF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77000" y="3244596"/>
            <a:ext cx="2895600" cy="521207"/>
          </a:xfrm>
          <a:custGeom>
            <a:avLst/>
            <a:gdLst/>
            <a:ahLst/>
            <a:cxnLst/>
            <a:rect l="l" t="t" r="r" b="b"/>
            <a:pathLst>
              <a:path w="2895600" h="521207">
                <a:moveTo>
                  <a:pt x="0" y="0"/>
                </a:moveTo>
                <a:lnTo>
                  <a:pt x="2895600" y="0"/>
                </a:lnTo>
                <a:lnTo>
                  <a:pt x="2895600" y="521207"/>
                </a:lnTo>
                <a:lnTo>
                  <a:pt x="0" y="521207"/>
                </a:lnTo>
                <a:lnTo>
                  <a:pt x="0" y="0"/>
                </a:lnTo>
                <a:close/>
              </a:path>
            </a:pathLst>
          </a:custGeom>
          <a:solidFill>
            <a:srgbClr val="E8EF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85800" y="3765803"/>
            <a:ext cx="5791200" cy="522732"/>
          </a:xfrm>
          <a:custGeom>
            <a:avLst/>
            <a:gdLst/>
            <a:ahLst/>
            <a:cxnLst/>
            <a:rect l="l" t="t" r="r" b="b"/>
            <a:pathLst>
              <a:path w="5791200" h="522732">
                <a:moveTo>
                  <a:pt x="0" y="0"/>
                </a:moveTo>
                <a:lnTo>
                  <a:pt x="5791200" y="0"/>
                </a:lnTo>
                <a:lnTo>
                  <a:pt x="5791200" y="522732"/>
                </a:lnTo>
                <a:lnTo>
                  <a:pt x="0" y="522732"/>
                </a:lnTo>
                <a:lnTo>
                  <a:pt x="0" y="0"/>
                </a:lnTo>
                <a:close/>
              </a:path>
            </a:pathLst>
          </a:custGeom>
          <a:solidFill>
            <a:srgbClr val="CDDF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77000" y="3765803"/>
            <a:ext cx="2895600" cy="522732"/>
          </a:xfrm>
          <a:custGeom>
            <a:avLst/>
            <a:gdLst/>
            <a:ahLst/>
            <a:cxnLst/>
            <a:rect l="l" t="t" r="r" b="b"/>
            <a:pathLst>
              <a:path w="2895600" h="522732">
                <a:moveTo>
                  <a:pt x="0" y="0"/>
                </a:moveTo>
                <a:lnTo>
                  <a:pt x="2895600" y="0"/>
                </a:lnTo>
                <a:lnTo>
                  <a:pt x="2895600" y="522732"/>
                </a:lnTo>
                <a:lnTo>
                  <a:pt x="0" y="522732"/>
                </a:lnTo>
                <a:lnTo>
                  <a:pt x="0" y="0"/>
                </a:lnTo>
                <a:close/>
              </a:path>
            </a:pathLst>
          </a:custGeom>
          <a:solidFill>
            <a:srgbClr val="CDDF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85800" y="4288535"/>
            <a:ext cx="5791200" cy="522732"/>
          </a:xfrm>
          <a:custGeom>
            <a:avLst/>
            <a:gdLst/>
            <a:ahLst/>
            <a:cxnLst/>
            <a:rect l="l" t="t" r="r" b="b"/>
            <a:pathLst>
              <a:path w="5791200" h="522732">
                <a:moveTo>
                  <a:pt x="0" y="0"/>
                </a:moveTo>
                <a:lnTo>
                  <a:pt x="5791200" y="0"/>
                </a:lnTo>
                <a:lnTo>
                  <a:pt x="5791200" y="522732"/>
                </a:lnTo>
                <a:lnTo>
                  <a:pt x="0" y="522732"/>
                </a:lnTo>
                <a:lnTo>
                  <a:pt x="0" y="0"/>
                </a:lnTo>
                <a:close/>
              </a:path>
            </a:pathLst>
          </a:custGeom>
          <a:solidFill>
            <a:srgbClr val="E8EF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477000" y="4288535"/>
            <a:ext cx="2895600" cy="522732"/>
          </a:xfrm>
          <a:custGeom>
            <a:avLst/>
            <a:gdLst/>
            <a:ahLst/>
            <a:cxnLst/>
            <a:rect l="l" t="t" r="r" b="b"/>
            <a:pathLst>
              <a:path w="2895600" h="522732">
                <a:moveTo>
                  <a:pt x="0" y="0"/>
                </a:moveTo>
                <a:lnTo>
                  <a:pt x="2895600" y="0"/>
                </a:lnTo>
                <a:lnTo>
                  <a:pt x="2895600" y="522732"/>
                </a:lnTo>
                <a:lnTo>
                  <a:pt x="0" y="522732"/>
                </a:lnTo>
                <a:lnTo>
                  <a:pt x="0" y="0"/>
                </a:lnTo>
                <a:close/>
              </a:path>
            </a:pathLst>
          </a:custGeom>
          <a:solidFill>
            <a:srgbClr val="E8EF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85800" y="4811267"/>
            <a:ext cx="5791200" cy="521208"/>
          </a:xfrm>
          <a:custGeom>
            <a:avLst/>
            <a:gdLst/>
            <a:ahLst/>
            <a:cxnLst/>
            <a:rect l="l" t="t" r="r" b="b"/>
            <a:pathLst>
              <a:path w="5791200" h="521208">
                <a:moveTo>
                  <a:pt x="0" y="0"/>
                </a:moveTo>
                <a:lnTo>
                  <a:pt x="5791200" y="0"/>
                </a:lnTo>
                <a:lnTo>
                  <a:pt x="5791200" y="521208"/>
                </a:lnTo>
                <a:lnTo>
                  <a:pt x="0" y="521208"/>
                </a:lnTo>
                <a:lnTo>
                  <a:pt x="0" y="0"/>
                </a:lnTo>
                <a:close/>
              </a:path>
            </a:pathLst>
          </a:custGeom>
          <a:solidFill>
            <a:srgbClr val="CDDF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477000" y="4811267"/>
            <a:ext cx="2895600" cy="521208"/>
          </a:xfrm>
          <a:custGeom>
            <a:avLst/>
            <a:gdLst/>
            <a:ahLst/>
            <a:cxnLst/>
            <a:rect l="l" t="t" r="r" b="b"/>
            <a:pathLst>
              <a:path w="2895600" h="521208">
                <a:moveTo>
                  <a:pt x="0" y="0"/>
                </a:moveTo>
                <a:lnTo>
                  <a:pt x="2895600" y="0"/>
                </a:lnTo>
                <a:lnTo>
                  <a:pt x="2895600" y="521208"/>
                </a:lnTo>
                <a:lnTo>
                  <a:pt x="0" y="521208"/>
                </a:lnTo>
                <a:lnTo>
                  <a:pt x="0" y="0"/>
                </a:lnTo>
                <a:close/>
              </a:path>
            </a:pathLst>
          </a:custGeom>
          <a:solidFill>
            <a:srgbClr val="CDDF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81400" y="1898904"/>
            <a:ext cx="0" cy="3441192"/>
          </a:xfrm>
          <a:custGeom>
            <a:avLst/>
            <a:gdLst/>
            <a:ahLst/>
            <a:cxnLst/>
            <a:rect l="l" t="t" r="r" b="b"/>
            <a:pathLst>
              <a:path h="3441192">
                <a:moveTo>
                  <a:pt x="0" y="0"/>
                </a:moveTo>
                <a:lnTo>
                  <a:pt x="0" y="3441192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477000" y="1898904"/>
            <a:ext cx="0" cy="3441192"/>
          </a:xfrm>
          <a:custGeom>
            <a:avLst/>
            <a:gdLst/>
            <a:ahLst/>
            <a:cxnLst/>
            <a:rect l="l" t="t" r="r" b="b"/>
            <a:pathLst>
              <a:path h="3441192">
                <a:moveTo>
                  <a:pt x="0" y="0"/>
                </a:moveTo>
                <a:lnTo>
                  <a:pt x="0" y="3441192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79704" y="2721864"/>
            <a:ext cx="8700515" cy="0"/>
          </a:xfrm>
          <a:custGeom>
            <a:avLst/>
            <a:gdLst/>
            <a:ahLst/>
            <a:cxnLst/>
            <a:rect l="l" t="t" r="r" b="b"/>
            <a:pathLst>
              <a:path w="8700515">
                <a:moveTo>
                  <a:pt x="0" y="0"/>
                </a:moveTo>
                <a:lnTo>
                  <a:pt x="8700515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79704" y="3244596"/>
            <a:ext cx="8700515" cy="0"/>
          </a:xfrm>
          <a:custGeom>
            <a:avLst/>
            <a:gdLst/>
            <a:ahLst/>
            <a:cxnLst/>
            <a:rect l="l" t="t" r="r" b="b"/>
            <a:pathLst>
              <a:path w="8700515">
                <a:moveTo>
                  <a:pt x="0" y="0"/>
                </a:moveTo>
                <a:lnTo>
                  <a:pt x="8700515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79704" y="3765803"/>
            <a:ext cx="8700515" cy="0"/>
          </a:xfrm>
          <a:custGeom>
            <a:avLst/>
            <a:gdLst/>
            <a:ahLst/>
            <a:cxnLst/>
            <a:rect l="l" t="t" r="r" b="b"/>
            <a:pathLst>
              <a:path w="8700515">
                <a:moveTo>
                  <a:pt x="0" y="0"/>
                </a:moveTo>
                <a:lnTo>
                  <a:pt x="8700515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79704" y="4288535"/>
            <a:ext cx="8700515" cy="0"/>
          </a:xfrm>
          <a:custGeom>
            <a:avLst/>
            <a:gdLst/>
            <a:ahLst/>
            <a:cxnLst/>
            <a:rect l="l" t="t" r="r" b="b"/>
            <a:pathLst>
              <a:path w="8700515">
                <a:moveTo>
                  <a:pt x="0" y="0"/>
                </a:moveTo>
                <a:lnTo>
                  <a:pt x="8700515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79704" y="4811267"/>
            <a:ext cx="8700515" cy="0"/>
          </a:xfrm>
          <a:custGeom>
            <a:avLst/>
            <a:gdLst/>
            <a:ahLst/>
            <a:cxnLst/>
            <a:rect l="l" t="t" r="r" b="b"/>
            <a:pathLst>
              <a:path w="8700515">
                <a:moveTo>
                  <a:pt x="0" y="0"/>
                </a:moveTo>
                <a:lnTo>
                  <a:pt x="8700515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85800" y="1898904"/>
            <a:ext cx="0" cy="3441192"/>
          </a:xfrm>
          <a:custGeom>
            <a:avLst/>
            <a:gdLst/>
            <a:ahLst/>
            <a:cxnLst/>
            <a:rect l="l" t="t" r="r" b="b"/>
            <a:pathLst>
              <a:path h="3441192">
                <a:moveTo>
                  <a:pt x="0" y="0"/>
                </a:moveTo>
                <a:lnTo>
                  <a:pt x="0" y="3441192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372600" y="1898904"/>
            <a:ext cx="0" cy="3441192"/>
          </a:xfrm>
          <a:custGeom>
            <a:avLst/>
            <a:gdLst/>
            <a:ahLst/>
            <a:cxnLst/>
            <a:rect l="l" t="t" r="r" b="b"/>
            <a:pathLst>
              <a:path h="3441192">
                <a:moveTo>
                  <a:pt x="0" y="0"/>
                </a:moveTo>
                <a:lnTo>
                  <a:pt x="0" y="3441192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79704" y="1905000"/>
            <a:ext cx="8700515" cy="0"/>
          </a:xfrm>
          <a:custGeom>
            <a:avLst/>
            <a:gdLst/>
            <a:ahLst/>
            <a:cxnLst/>
            <a:rect l="l" t="t" r="r" b="b"/>
            <a:pathLst>
              <a:path w="8700515">
                <a:moveTo>
                  <a:pt x="0" y="0"/>
                </a:moveTo>
                <a:lnTo>
                  <a:pt x="8700515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79704" y="5332476"/>
            <a:ext cx="8700515" cy="0"/>
          </a:xfrm>
          <a:custGeom>
            <a:avLst/>
            <a:gdLst/>
            <a:ahLst/>
            <a:cxnLst/>
            <a:rect l="l" t="t" r="r" b="b"/>
            <a:pathLst>
              <a:path w="8700515">
                <a:moveTo>
                  <a:pt x="0" y="0"/>
                </a:moveTo>
                <a:lnTo>
                  <a:pt x="8700515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85800" y="1905000"/>
            <a:ext cx="2895600" cy="8168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3581400" y="1905000"/>
            <a:ext cx="2895600" cy="8168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6477000" y="1905000"/>
            <a:ext cx="2895600" cy="8168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685800" y="2721864"/>
            <a:ext cx="2895600" cy="5227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3581400" y="2721864"/>
            <a:ext cx="2895600" cy="5227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6477000" y="2721864"/>
            <a:ext cx="2895600" cy="5227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685800" y="3244596"/>
            <a:ext cx="2895600" cy="5212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3581400" y="3244596"/>
            <a:ext cx="2895600" cy="5212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6477000" y="3244596"/>
            <a:ext cx="2895600" cy="5212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685800" y="3765803"/>
            <a:ext cx="2895600" cy="5227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1066275" marR="1064306" algn="ctr">
              <a:lnSpc>
                <a:spcPct val="95825"/>
              </a:lnSpc>
              <a:spcBef>
                <a:spcPts val="1058"/>
              </a:spcBef>
            </a:pPr>
            <a:r>
              <a:rPr sz="1600" spc="9" dirty="0" smtClean="0">
                <a:latin typeface="Times New Roman"/>
                <a:cs typeface="Times New Roman"/>
              </a:rPr>
              <a:t>p</a:t>
            </a:r>
            <a:r>
              <a:rPr sz="1600" spc="-29" dirty="0" smtClean="0">
                <a:latin typeface="Times New Roman"/>
                <a:cs typeface="Times New Roman"/>
              </a:rPr>
              <a:t>r</a:t>
            </a:r>
            <a:r>
              <a:rPr sz="1600" spc="-9" dirty="0" smtClean="0">
                <a:latin typeface="Times New Roman"/>
                <a:cs typeface="Times New Roman"/>
              </a:rPr>
              <a:t>o</a:t>
            </a:r>
            <a:r>
              <a:rPr sz="1600" spc="9" dirty="0" smtClean="0">
                <a:latin typeface="Times New Roman"/>
                <a:cs typeface="Times New Roman"/>
              </a:rPr>
              <a:t>du</a:t>
            </a:r>
            <a:r>
              <a:rPr sz="1600" spc="-19" dirty="0" smtClean="0">
                <a:latin typeface="Times New Roman"/>
                <a:cs typeface="Times New Roman"/>
              </a:rPr>
              <a:t>k</a:t>
            </a:r>
            <a:r>
              <a:rPr sz="1600" spc="0" dirty="0" smtClean="0">
                <a:latin typeface="Times New Roman"/>
                <a:cs typeface="Times New Roman"/>
              </a:rPr>
              <a:t>si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81400" y="3765803"/>
            <a:ext cx="2895600" cy="5227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00"/>
              </a:lnSpc>
              <a:spcBef>
                <a:spcPts val="9"/>
              </a:spcBef>
            </a:pPr>
            <a:endParaRPr sz="1100"/>
          </a:p>
          <a:p>
            <a:pPr marL="283480">
              <a:lnSpc>
                <a:spcPct val="95825"/>
              </a:lnSpc>
            </a:pPr>
            <a:r>
              <a:rPr sz="1600" spc="0" dirty="0" smtClean="0">
                <a:latin typeface="Times New Roman"/>
                <a:cs typeface="Times New Roman"/>
              </a:rPr>
              <a:t>●</a:t>
            </a:r>
            <a:r>
              <a:rPr sz="1600" spc="-54" dirty="0" smtClean="0">
                <a:latin typeface="Times New Roman"/>
                <a:cs typeface="Times New Roman"/>
              </a:rPr>
              <a:t> </a:t>
            </a:r>
            <a:r>
              <a:rPr sz="1600" spc="-25" dirty="0" smtClean="0">
                <a:latin typeface="Times New Roman"/>
                <a:cs typeface="Times New Roman"/>
              </a:rPr>
              <a:t>P</a:t>
            </a:r>
            <a:r>
              <a:rPr sz="1600" spc="-9" dirty="0" smtClean="0">
                <a:latin typeface="Times New Roman"/>
                <a:cs typeface="Times New Roman"/>
              </a:rPr>
              <a:t>e</a:t>
            </a:r>
            <a:r>
              <a:rPr sz="1600" spc="9" dirty="0" smtClean="0">
                <a:latin typeface="Times New Roman"/>
                <a:cs typeface="Times New Roman"/>
              </a:rPr>
              <a:t>n</a:t>
            </a:r>
            <a:r>
              <a:rPr sz="1600" spc="0" dirty="0" smtClean="0">
                <a:latin typeface="Times New Roman"/>
                <a:cs typeface="Times New Roman"/>
              </a:rPr>
              <a:t>g</a:t>
            </a:r>
            <a:r>
              <a:rPr sz="1600" spc="-9" dirty="0" smtClean="0">
                <a:latin typeface="Times New Roman"/>
                <a:cs typeface="Times New Roman"/>
              </a:rPr>
              <a:t>e</a:t>
            </a:r>
            <a:r>
              <a:rPr sz="1600" spc="9" dirty="0" smtClean="0">
                <a:latin typeface="Times New Roman"/>
                <a:cs typeface="Times New Roman"/>
              </a:rPr>
              <a:t>n</a:t>
            </a:r>
            <a:r>
              <a:rPr sz="1600" spc="-9" dirty="0" smtClean="0">
                <a:latin typeface="Times New Roman"/>
                <a:cs typeface="Times New Roman"/>
              </a:rPr>
              <a:t>d</a:t>
            </a:r>
            <a:r>
              <a:rPr sz="1600" spc="19" dirty="0" smtClean="0">
                <a:latin typeface="Times New Roman"/>
                <a:cs typeface="Times New Roman"/>
              </a:rPr>
              <a:t>a</a:t>
            </a:r>
            <a:r>
              <a:rPr sz="1600" spc="0" dirty="0" smtClean="0">
                <a:latin typeface="Times New Roman"/>
                <a:cs typeface="Times New Roman"/>
              </a:rPr>
              <a:t>lian</a:t>
            </a:r>
            <a:r>
              <a:rPr sz="1600" spc="-54" dirty="0" smtClean="0">
                <a:latin typeface="Times New Roman"/>
                <a:cs typeface="Times New Roman"/>
              </a:rPr>
              <a:t> </a:t>
            </a:r>
            <a:r>
              <a:rPr sz="1600" spc="-4" dirty="0" smtClean="0">
                <a:latin typeface="Times New Roman"/>
                <a:cs typeface="Times New Roman"/>
              </a:rPr>
              <a:t>t</a:t>
            </a:r>
            <a:r>
              <a:rPr sz="1600" spc="4" dirty="0" smtClean="0">
                <a:latin typeface="Times New Roman"/>
                <a:cs typeface="Times New Roman"/>
              </a:rPr>
              <a:t>e</a:t>
            </a:r>
            <a:r>
              <a:rPr sz="1600" spc="-9" dirty="0" smtClean="0">
                <a:latin typeface="Times New Roman"/>
                <a:cs typeface="Times New Roman"/>
              </a:rPr>
              <a:t>n</a:t>
            </a:r>
            <a:r>
              <a:rPr sz="1600" spc="0" dirty="0" smtClean="0">
                <a:latin typeface="Times New Roman"/>
                <a:cs typeface="Times New Roman"/>
              </a:rPr>
              <a:t>a</a:t>
            </a:r>
            <a:r>
              <a:rPr sz="1600" spc="-14" dirty="0" smtClean="0">
                <a:latin typeface="Times New Roman"/>
                <a:cs typeface="Times New Roman"/>
              </a:rPr>
              <a:t>g</a:t>
            </a:r>
            <a:r>
              <a:rPr sz="1600" spc="0" dirty="0" smtClean="0">
                <a:latin typeface="Times New Roman"/>
                <a:cs typeface="Times New Roman"/>
              </a:rPr>
              <a:t>a</a:t>
            </a:r>
            <a:r>
              <a:rPr sz="1600" spc="176" dirty="0" smtClean="0">
                <a:latin typeface="Times New Roman"/>
                <a:cs typeface="Times New Roman"/>
              </a:rPr>
              <a:t> </a:t>
            </a:r>
            <a:r>
              <a:rPr sz="1600" spc="-39" dirty="0" smtClean="0">
                <a:latin typeface="Times New Roman"/>
                <a:cs typeface="Times New Roman"/>
              </a:rPr>
              <a:t>k</a:t>
            </a:r>
            <a:r>
              <a:rPr sz="1600" spc="-9" dirty="0" smtClean="0">
                <a:latin typeface="Times New Roman"/>
                <a:cs typeface="Times New Roman"/>
              </a:rPr>
              <a:t>e</a:t>
            </a:r>
            <a:r>
              <a:rPr sz="1600" spc="4" dirty="0" smtClean="0">
                <a:latin typeface="Times New Roman"/>
                <a:cs typeface="Times New Roman"/>
              </a:rPr>
              <a:t>r</a:t>
            </a:r>
            <a:r>
              <a:rPr sz="1600" spc="0" dirty="0" smtClean="0">
                <a:latin typeface="Times New Roman"/>
                <a:cs typeface="Times New Roman"/>
              </a:rPr>
              <a:t>ja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77000" y="3765803"/>
            <a:ext cx="2895600" cy="5227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00"/>
              </a:lnSpc>
              <a:spcBef>
                <a:spcPts val="9"/>
              </a:spcBef>
            </a:pPr>
            <a:endParaRPr sz="1100"/>
          </a:p>
          <a:p>
            <a:pPr marL="271274">
              <a:lnSpc>
                <a:spcPct val="95825"/>
              </a:lnSpc>
            </a:pPr>
            <a:r>
              <a:rPr sz="1600" spc="0" dirty="0" smtClean="0">
                <a:latin typeface="Times New Roman"/>
                <a:cs typeface="Times New Roman"/>
              </a:rPr>
              <a:t>●</a:t>
            </a:r>
            <a:r>
              <a:rPr sz="1600" spc="-54" dirty="0" smtClean="0">
                <a:latin typeface="Times New Roman"/>
                <a:cs typeface="Times New Roman"/>
              </a:rPr>
              <a:t> </a:t>
            </a:r>
            <a:r>
              <a:rPr sz="1600" spc="4" dirty="0" smtClean="0">
                <a:latin typeface="Times New Roman"/>
                <a:cs typeface="Times New Roman"/>
              </a:rPr>
              <a:t>P</a:t>
            </a:r>
            <a:r>
              <a:rPr sz="1600" spc="-29" dirty="0" smtClean="0">
                <a:latin typeface="Times New Roman"/>
                <a:cs typeface="Times New Roman"/>
              </a:rPr>
              <a:t>r</a:t>
            </a:r>
            <a:r>
              <a:rPr sz="1600" spc="4" dirty="0" smtClean="0">
                <a:latin typeface="Times New Roman"/>
                <a:cs typeface="Times New Roman"/>
              </a:rPr>
              <a:t>o</a:t>
            </a:r>
            <a:r>
              <a:rPr sz="1600" spc="-9" dirty="0" smtClean="0">
                <a:latin typeface="Times New Roman"/>
                <a:cs typeface="Times New Roman"/>
              </a:rPr>
              <a:t>d</a:t>
            </a:r>
            <a:r>
              <a:rPr sz="1600" spc="9" dirty="0" smtClean="0">
                <a:latin typeface="Times New Roman"/>
                <a:cs typeface="Times New Roman"/>
              </a:rPr>
              <a:t>u</a:t>
            </a:r>
            <a:r>
              <a:rPr sz="1600" spc="-19" dirty="0" smtClean="0">
                <a:latin typeface="Times New Roman"/>
                <a:cs typeface="Times New Roman"/>
              </a:rPr>
              <a:t>k</a:t>
            </a:r>
            <a:r>
              <a:rPr sz="1600" spc="0" dirty="0" smtClean="0">
                <a:latin typeface="Times New Roman"/>
                <a:cs typeface="Times New Roman"/>
              </a:rPr>
              <a:t>si </a:t>
            </a:r>
            <a:r>
              <a:rPr sz="1600" spc="9" dirty="0" smtClean="0">
                <a:latin typeface="Times New Roman"/>
                <a:cs typeface="Times New Roman"/>
              </a:rPr>
              <a:t>u</a:t>
            </a:r>
            <a:r>
              <a:rPr sz="1600" spc="-25" dirty="0" smtClean="0">
                <a:latin typeface="Times New Roman"/>
                <a:cs typeface="Times New Roman"/>
              </a:rPr>
              <a:t>n</a:t>
            </a:r>
            <a:r>
              <a:rPr sz="1600" spc="9" dirty="0" smtClean="0">
                <a:latin typeface="Times New Roman"/>
                <a:cs typeface="Times New Roman"/>
              </a:rPr>
              <a:t>tu</a:t>
            </a:r>
            <a:r>
              <a:rPr sz="1600" spc="0" dirty="0" smtClean="0">
                <a:latin typeface="Times New Roman"/>
                <a:cs typeface="Times New Roman"/>
              </a:rPr>
              <a:t>k</a:t>
            </a:r>
            <a:r>
              <a:rPr sz="1600" spc="49" dirty="0" smtClean="0">
                <a:latin typeface="Times New Roman"/>
                <a:cs typeface="Times New Roman"/>
              </a:rPr>
              <a:t> </a:t>
            </a:r>
            <a:r>
              <a:rPr sz="1600" spc="-9" dirty="0" smtClean="0">
                <a:latin typeface="Times New Roman"/>
                <a:cs typeface="Times New Roman"/>
              </a:rPr>
              <a:t>p</a:t>
            </a:r>
            <a:r>
              <a:rPr sz="1600" spc="4" dirty="0" smtClean="0">
                <a:latin typeface="Times New Roman"/>
                <a:cs typeface="Times New Roman"/>
              </a:rPr>
              <a:t>e</a:t>
            </a:r>
            <a:r>
              <a:rPr sz="1600" spc="-29" dirty="0" smtClean="0">
                <a:latin typeface="Times New Roman"/>
                <a:cs typeface="Times New Roman"/>
              </a:rPr>
              <a:t>r</a:t>
            </a:r>
            <a:r>
              <a:rPr sz="1600" spc="0" dirty="0" smtClean="0">
                <a:latin typeface="Times New Roman"/>
                <a:cs typeface="Times New Roman"/>
              </a:rPr>
              <a:t>s</a:t>
            </a:r>
            <a:r>
              <a:rPr sz="1600" spc="4" dirty="0" smtClean="0">
                <a:latin typeface="Times New Roman"/>
                <a:cs typeface="Times New Roman"/>
              </a:rPr>
              <a:t>e</a:t>
            </a:r>
            <a:r>
              <a:rPr sz="1600" spc="9" dirty="0" smtClean="0">
                <a:latin typeface="Times New Roman"/>
                <a:cs typeface="Times New Roman"/>
              </a:rPr>
              <a:t>d</a:t>
            </a:r>
            <a:r>
              <a:rPr sz="1600" spc="0" dirty="0" smtClean="0">
                <a:latin typeface="Times New Roman"/>
                <a:cs typeface="Times New Roman"/>
              </a:rPr>
              <a:t>iaan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5800" y="4288535"/>
            <a:ext cx="2895600" cy="5227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3581400" y="4288535"/>
            <a:ext cx="2895600" cy="5227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6477000" y="4288535"/>
            <a:ext cx="2895600" cy="5227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85800" y="4811267"/>
            <a:ext cx="2895600" cy="5212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3581400" y="4811267"/>
            <a:ext cx="2895600" cy="5212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880864">
              <a:lnSpc>
                <a:spcPct val="95825"/>
              </a:lnSpc>
              <a:spcBef>
                <a:spcPts val="1057"/>
              </a:spcBef>
            </a:pPr>
            <a:r>
              <a:rPr sz="1600" spc="9" dirty="0" smtClean="0">
                <a:latin typeface="Times New Roman"/>
                <a:cs typeface="Times New Roman"/>
              </a:rPr>
              <a:t>p</a:t>
            </a:r>
            <a:r>
              <a:rPr sz="1600" spc="-9" dirty="0" smtClean="0">
                <a:latin typeface="Times New Roman"/>
                <a:cs typeface="Times New Roman"/>
              </a:rPr>
              <a:t>e</a:t>
            </a:r>
            <a:r>
              <a:rPr sz="1600" spc="4" dirty="0" smtClean="0">
                <a:latin typeface="Times New Roman"/>
                <a:cs typeface="Times New Roman"/>
              </a:rPr>
              <a:t>me</a:t>
            </a:r>
            <a:r>
              <a:rPr sz="1600" spc="0" dirty="0" smtClean="0">
                <a:latin typeface="Times New Roman"/>
                <a:cs typeface="Times New Roman"/>
              </a:rPr>
              <a:t>li</a:t>
            </a:r>
            <a:r>
              <a:rPr sz="1600" spc="9" dirty="0" smtClean="0">
                <a:latin typeface="Times New Roman"/>
                <a:cs typeface="Times New Roman"/>
              </a:rPr>
              <a:t>h</a:t>
            </a:r>
            <a:r>
              <a:rPr sz="1600" spc="0" dirty="0" smtClean="0">
                <a:latin typeface="Times New Roman"/>
                <a:cs typeface="Times New Roman"/>
              </a:rPr>
              <a:t>a</a:t>
            </a:r>
            <a:r>
              <a:rPr sz="1600" spc="-44" dirty="0" smtClean="0">
                <a:latin typeface="Times New Roman"/>
                <a:cs typeface="Times New Roman"/>
              </a:rPr>
              <a:t>r</a:t>
            </a:r>
            <a:r>
              <a:rPr sz="1600" spc="0" dirty="0" smtClean="0">
                <a:latin typeface="Times New Roman"/>
                <a:cs typeface="Times New Roman"/>
              </a:rPr>
              <a:t>a</a:t>
            </a:r>
            <a:r>
              <a:rPr sz="1600" spc="19" dirty="0" smtClean="0">
                <a:latin typeface="Times New Roman"/>
                <a:cs typeface="Times New Roman"/>
              </a:rPr>
              <a:t>a</a:t>
            </a:r>
            <a:r>
              <a:rPr sz="1600" spc="0" dirty="0" smtClean="0">
                <a:latin typeface="Times New Roman"/>
                <a:cs typeface="Times New Roman"/>
              </a:rPr>
              <a:t>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7000" y="4811267"/>
            <a:ext cx="2895600" cy="5212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457200" y="457200"/>
            <a:ext cx="9144000" cy="685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16"/>
              </a:spcBef>
            </a:pPr>
            <a:endParaRPr sz="500"/>
          </a:p>
          <a:p>
            <a:pPr marL="321646">
              <a:lnSpc>
                <a:spcPct val="95825"/>
              </a:lnSpc>
            </a:pPr>
            <a:r>
              <a:rPr sz="3200" dirty="0" smtClean="0">
                <a:solidFill>
                  <a:srgbClr val="FDFDFD"/>
                </a:solidFill>
                <a:latin typeface="Times New Roman"/>
                <a:cs typeface="Times New Roman"/>
              </a:rPr>
              <a:t>Ruang</a:t>
            </a:r>
            <a:r>
              <a:rPr sz="3200" spc="94" dirty="0" smtClean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3200" spc="4" dirty="0" smtClean="0">
                <a:solidFill>
                  <a:srgbClr val="FDFDFD"/>
                </a:solidFill>
                <a:latin typeface="Times New Roman"/>
                <a:cs typeface="Times New Roman"/>
              </a:rPr>
              <a:t>Li</a:t>
            </a:r>
            <a:r>
              <a:rPr sz="32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ngkup</a:t>
            </a:r>
            <a:r>
              <a:rPr sz="3200" spc="129" dirty="0" smtClean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3200" spc="-29" dirty="0" smtClean="0">
                <a:solidFill>
                  <a:srgbClr val="FDFDFD"/>
                </a:solidFill>
                <a:latin typeface="Times New Roman"/>
                <a:cs typeface="Times New Roman"/>
              </a:rPr>
              <a:t>M</a:t>
            </a:r>
            <a:r>
              <a:rPr sz="32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anan</a:t>
            </a:r>
            <a:r>
              <a:rPr sz="3200" spc="4" dirty="0" smtClean="0">
                <a:solidFill>
                  <a:srgbClr val="FDFDFD"/>
                </a:solidFill>
                <a:latin typeface="Times New Roman"/>
                <a:cs typeface="Times New Roman"/>
              </a:rPr>
              <a:t>j</a:t>
            </a:r>
            <a:r>
              <a:rPr sz="32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e</a:t>
            </a:r>
            <a:r>
              <a:rPr sz="3200" spc="4" dirty="0" smtClean="0">
                <a:solidFill>
                  <a:srgbClr val="FDFDFD"/>
                </a:solidFill>
                <a:latin typeface="Times New Roman"/>
                <a:cs typeface="Times New Roman"/>
              </a:rPr>
              <a:t>m</a:t>
            </a:r>
            <a:r>
              <a:rPr sz="32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en</a:t>
            </a:r>
            <a:r>
              <a:rPr sz="3200" spc="94" dirty="0" smtClean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3200" spc="29" dirty="0" smtClean="0">
                <a:solidFill>
                  <a:srgbClr val="FDFDFD"/>
                </a:solidFill>
                <a:latin typeface="Times New Roman"/>
                <a:cs typeface="Times New Roman"/>
              </a:rPr>
              <a:t>P</a:t>
            </a:r>
            <a:r>
              <a:rPr sz="3200" spc="-29" dirty="0" smtClean="0">
                <a:solidFill>
                  <a:srgbClr val="FDFDFD"/>
                </a:solidFill>
                <a:latin typeface="Times New Roman"/>
                <a:cs typeface="Times New Roman"/>
              </a:rPr>
              <a:t>r</a:t>
            </a:r>
            <a:r>
              <a:rPr sz="3200" spc="29" dirty="0" smtClean="0">
                <a:solidFill>
                  <a:srgbClr val="FDFDFD"/>
                </a:solidFill>
                <a:latin typeface="Times New Roman"/>
                <a:cs typeface="Times New Roman"/>
              </a:rPr>
              <a:t>o</a:t>
            </a:r>
            <a:r>
              <a:rPr sz="3200" spc="-29" dirty="0" smtClean="0">
                <a:solidFill>
                  <a:srgbClr val="FDFDFD"/>
                </a:solidFill>
                <a:latin typeface="Times New Roman"/>
                <a:cs typeface="Times New Roman"/>
              </a:rPr>
              <a:t>d</a:t>
            </a:r>
            <a:r>
              <a:rPr sz="32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uk</a:t>
            </a:r>
            <a:r>
              <a:rPr sz="3200" spc="4" dirty="0" smtClean="0">
                <a:solidFill>
                  <a:srgbClr val="FDFDFD"/>
                </a:solidFill>
                <a:latin typeface="Times New Roman"/>
                <a:cs typeface="Times New Roman"/>
              </a:rPr>
              <a:t>s</a:t>
            </a:r>
            <a:r>
              <a:rPr sz="32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i</a:t>
            </a:r>
            <a:r>
              <a:rPr sz="3200" spc="100" dirty="0" smtClean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32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dan</a:t>
            </a:r>
            <a:endParaRPr sz="3200">
              <a:latin typeface="Times New Roman"/>
              <a:cs typeface="Times New Roman"/>
            </a:endParaRPr>
          </a:p>
          <a:p>
            <a:pPr marL="321646">
              <a:lnSpc>
                <a:spcPct val="95825"/>
              </a:lnSpc>
              <a:spcBef>
                <a:spcPts val="160"/>
              </a:spcBef>
            </a:pPr>
            <a:r>
              <a:rPr sz="3200" spc="4" dirty="0" smtClean="0">
                <a:solidFill>
                  <a:srgbClr val="FDFDFD"/>
                </a:solidFill>
                <a:latin typeface="Times New Roman"/>
                <a:cs typeface="Times New Roman"/>
              </a:rPr>
              <a:t>O</a:t>
            </a:r>
            <a:r>
              <a:rPr sz="32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pe</a:t>
            </a:r>
            <a:r>
              <a:rPr sz="3200" spc="4" dirty="0" smtClean="0">
                <a:solidFill>
                  <a:srgbClr val="FDFDFD"/>
                </a:solidFill>
                <a:latin typeface="Times New Roman"/>
                <a:cs typeface="Times New Roman"/>
              </a:rPr>
              <a:t>r</a:t>
            </a:r>
            <a:r>
              <a:rPr sz="32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a</a:t>
            </a:r>
            <a:r>
              <a:rPr sz="3200" spc="-29" dirty="0" smtClean="0">
                <a:solidFill>
                  <a:srgbClr val="FDFDFD"/>
                </a:solidFill>
                <a:latin typeface="Times New Roman"/>
                <a:cs typeface="Times New Roman"/>
              </a:rPr>
              <a:t>s</a:t>
            </a:r>
            <a:r>
              <a:rPr sz="32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i</a:t>
            </a:r>
            <a:endParaRPr sz="3200">
              <a:latin typeface="Times New Roman"/>
              <a:cs typeface="Times New Roman"/>
            </a:endParaRPr>
          </a:p>
          <a:p>
            <a:pPr marL="321595">
              <a:lnSpc>
                <a:spcPct val="95825"/>
              </a:lnSpc>
              <a:spcBef>
                <a:spcPts val="3730"/>
              </a:spcBef>
            </a:pPr>
            <a:r>
              <a:rPr sz="1600" spc="-2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600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600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6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600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600" spc="-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6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6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600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6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600" spc="16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600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od</a:t>
            </a:r>
            <a:r>
              <a:rPr sz="16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6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16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        </a:t>
            </a:r>
            <a:r>
              <a:rPr sz="1600" spc="2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6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6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600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6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600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6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6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ge</a:t>
            </a:r>
            <a:r>
              <a:rPr sz="16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6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6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6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6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ia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  </a:t>
            </a:r>
            <a:r>
              <a:rPr sz="16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6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du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16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      </a:t>
            </a:r>
            <a:r>
              <a:rPr sz="1600" spc="26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6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6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600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6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600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1600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6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ma</a:t>
            </a:r>
            <a:r>
              <a:rPr sz="16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600" spc="1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600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6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6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16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6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endParaRPr sz="1600">
              <a:latin typeface="Times New Roman"/>
              <a:cs typeface="Times New Roman"/>
            </a:endParaRPr>
          </a:p>
          <a:p>
            <a:pPr marL="654835" marR="791624" algn="ctr">
              <a:lnSpc>
                <a:spcPct val="95825"/>
              </a:lnSpc>
              <a:spcBef>
                <a:spcPts val="5335"/>
              </a:spcBef>
            </a:pPr>
            <a:r>
              <a:rPr sz="1600" spc="0" dirty="0" smtClean="0">
                <a:latin typeface="Times New Roman"/>
                <a:cs typeface="Times New Roman"/>
              </a:rPr>
              <a:t>●</a:t>
            </a:r>
            <a:r>
              <a:rPr sz="1600" spc="-54" dirty="0" smtClean="0">
                <a:latin typeface="Times New Roman"/>
                <a:cs typeface="Times New Roman"/>
              </a:rPr>
              <a:t> </a:t>
            </a:r>
            <a:r>
              <a:rPr sz="1600" spc="-25" dirty="0" smtClean="0">
                <a:latin typeface="Times New Roman"/>
                <a:cs typeface="Times New Roman"/>
              </a:rPr>
              <a:t>P</a:t>
            </a:r>
            <a:r>
              <a:rPr sz="1600" spc="-9" dirty="0" smtClean="0">
                <a:latin typeface="Times New Roman"/>
                <a:cs typeface="Times New Roman"/>
              </a:rPr>
              <a:t>e</a:t>
            </a:r>
            <a:r>
              <a:rPr sz="1600" spc="-29" dirty="0" smtClean="0">
                <a:latin typeface="Times New Roman"/>
                <a:cs typeface="Times New Roman"/>
              </a:rPr>
              <a:t>r</a:t>
            </a:r>
            <a:r>
              <a:rPr sz="1600" spc="4" dirty="0" smtClean="0">
                <a:latin typeface="Times New Roman"/>
                <a:cs typeface="Times New Roman"/>
              </a:rPr>
              <a:t>e</a:t>
            </a:r>
            <a:r>
              <a:rPr sz="1600" spc="9" dirty="0" smtClean="0">
                <a:latin typeface="Times New Roman"/>
                <a:cs typeface="Times New Roman"/>
              </a:rPr>
              <a:t>n</a:t>
            </a:r>
            <a:r>
              <a:rPr sz="1600" spc="-19" dirty="0" smtClean="0">
                <a:latin typeface="Times New Roman"/>
                <a:cs typeface="Times New Roman"/>
              </a:rPr>
              <a:t>c</a:t>
            </a:r>
            <a:r>
              <a:rPr sz="1600" spc="0" dirty="0" smtClean="0">
                <a:latin typeface="Times New Roman"/>
                <a:cs typeface="Times New Roman"/>
              </a:rPr>
              <a:t>a</a:t>
            </a:r>
            <a:r>
              <a:rPr sz="1600" spc="9" dirty="0" smtClean="0">
                <a:latin typeface="Times New Roman"/>
                <a:cs typeface="Times New Roman"/>
              </a:rPr>
              <a:t>n</a:t>
            </a:r>
            <a:r>
              <a:rPr sz="1600" spc="0" dirty="0" smtClean="0">
                <a:latin typeface="Times New Roman"/>
                <a:cs typeface="Times New Roman"/>
              </a:rPr>
              <a:t>aan</a:t>
            </a:r>
            <a:r>
              <a:rPr sz="1600" spc="290" dirty="0" smtClean="0">
                <a:latin typeface="Times New Roman"/>
                <a:cs typeface="Times New Roman"/>
              </a:rPr>
              <a:t> </a:t>
            </a:r>
            <a:r>
              <a:rPr sz="1600" spc="9" dirty="0" smtClean="0">
                <a:latin typeface="Times New Roman"/>
                <a:cs typeface="Times New Roman"/>
              </a:rPr>
              <a:t>p</a:t>
            </a:r>
            <a:r>
              <a:rPr sz="1600" spc="-29" dirty="0" smtClean="0">
                <a:latin typeface="Times New Roman"/>
                <a:cs typeface="Times New Roman"/>
              </a:rPr>
              <a:t>r</a:t>
            </a:r>
            <a:r>
              <a:rPr sz="1600" spc="-9" dirty="0" smtClean="0">
                <a:latin typeface="Times New Roman"/>
                <a:cs typeface="Times New Roman"/>
              </a:rPr>
              <a:t>o</a:t>
            </a:r>
            <a:r>
              <a:rPr sz="1600" spc="9" dirty="0" smtClean="0">
                <a:latin typeface="Times New Roman"/>
                <a:cs typeface="Times New Roman"/>
              </a:rPr>
              <a:t>d</a:t>
            </a:r>
            <a:r>
              <a:rPr sz="1600" spc="-9" dirty="0" smtClean="0">
                <a:latin typeface="Times New Roman"/>
                <a:cs typeface="Times New Roman"/>
              </a:rPr>
              <a:t>u</a:t>
            </a:r>
            <a:r>
              <a:rPr sz="1600" spc="-4" dirty="0" smtClean="0">
                <a:latin typeface="Times New Roman"/>
                <a:cs typeface="Times New Roman"/>
              </a:rPr>
              <a:t>k</a:t>
            </a:r>
            <a:r>
              <a:rPr sz="1600" spc="0" dirty="0" smtClean="0">
                <a:latin typeface="Times New Roman"/>
                <a:cs typeface="Times New Roman"/>
              </a:rPr>
              <a:t>si           </a:t>
            </a:r>
            <a:r>
              <a:rPr sz="1600" spc="-15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●</a:t>
            </a:r>
            <a:r>
              <a:rPr sz="1600" spc="-54" dirty="0" smtClean="0">
                <a:latin typeface="Times New Roman"/>
                <a:cs typeface="Times New Roman"/>
              </a:rPr>
              <a:t> </a:t>
            </a:r>
            <a:r>
              <a:rPr sz="1600" spc="-25" dirty="0" smtClean="0">
                <a:latin typeface="Times New Roman"/>
                <a:cs typeface="Times New Roman"/>
              </a:rPr>
              <a:t>P</a:t>
            </a:r>
            <a:r>
              <a:rPr sz="1600" spc="-9" dirty="0" smtClean="0">
                <a:latin typeface="Times New Roman"/>
                <a:cs typeface="Times New Roman"/>
              </a:rPr>
              <a:t>e</a:t>
            </a:r>
            <a:r>
              <a:rPr sz="1600" spc="9" dirty="0" smtClean="0">
                <a:latin typeface="Times New Roman"/>
                <a:cs typeface="Times New Roman"/>
              </a:rPr>
              <a:t>n</a:t>
            </a:r>
            <a:r>
              <a:rPr sz="1600" spc="-14" dirty="0" smtClean="0">
                <a:latin typeface="Times New Roman"/>
                <a:cs typeface="Times New Roman"/>
              </a:rPr>
              <a:t>g</a:t>
            </a:r>
            <a:r>
              <a:rPr sz="1600" spc="4" dirty="0" smtClean="0">
                <a:latin typeface="Times New Roman"/>
                <a:cs typeface="Times New Roman"/>
              </a:rPr>
              <a:t>e</a:t>
            </a:r>
            <a:r>
              <a:rPr sz="1600" spc="9" dirty="0" smtClean="0">
                <a:latin typeface="Times New Roman"/>
                <a:cs typeface="Times New Roman"/>
              </a:rPr>
              <a:t>n</a:t>
            </a:r>
            <a:r>
              <a:rPr sz="1600" spc="-9" dirty="0" smtClean="0">
                <a:latin typeface="Times New Roman"/>
                <a:cs typeface="Times New Roman"/>
              </a:rPr>
              <a:t>d</a:t>
            </a:r>
            <a:r>
              <a:rPr sz="1600" spc="0" dirty="0" smtClean="0">
                <a:latin typeface="Times New Roman"/>
                <a:cs typeface="Times New Roman"/>
              </a:rPr>
              <a:t>a</a:t>
            </a:r>
            <a:r>
              <a:rPr sz="1600" spc="19" dirty="0" smtClean="0">
                <a:latin typeface="Times New Roman"/>
                <a:cs typeface="Times New Roman"/>
              </a:rPr>
              <a:t>l</a:t>
            </a:r>
            <a:r>
              <a:rPr sz="1600" spc="0" dirty="0" smtClean="0">
                <a:latin typeface="Times New Roman"/>
                <a:cs typeface="Times New Roman"/>
              </a:rPr>
              <a:t>ian</a:t>
            </a:r>
            <a:r>
              <a:rPr sz="1600" spc="-54" dirty="0" smtClean="0">
                <a:latin typeface="Times New Roman"/>
                <a:cs typeface="Times New Roman"/>
              </a:rPr>
              <a:t> </a:t>
            </a:r>
            <a:r>
              <a:rPr sz="1600" spc="9" dirty="0" smtClean="0">
                <a:latin typeface="Times New Roman"/>
                <a:cs typeface="Times New Roman"/>
              </a:rPr>
              <a:t>p</a:t>
            </a:r>
            <a:r>
              <a:rPr sz="1600" spc="-29" dirty="0" smtClean="0">
                <a:latin typeface="Times New Roman"/>
                <a:cs typeface="Times New Roman"/>
              </a:rPr>
              <a:t>r</a:t>
            </a:r>
            <a:r>
              <a:rPr sz="1600" spc="-9" dirty="0" smtClean="0">
                <a:latin typeface="Times New Roman"/>
                <a:cs typeface="Times New Roman"/>
              </a:rPr>
              <a:t>o</a:t>
            </a:r>
            <a:r>
              <a:rPr sz="1600" spc="0" dirty="0" smtClean="0">
                <a:latin typeface="Times New Roman"/>
                <a:cs typeface="Times New Roman"/>
              </a:rPr>
              <a:t>s</a:t>
            </a:r>
            <a:r>
              <a:rPr sz="1600" spc="4" dirty="0" smtClean="0">
                <a:latin typeface="Times New Roman"/>
                <a:cs typeface="Times New Roman"/>
              </a:rPr>
              <a:t>e</a:t>
            </a:r>
            <a:r>
              <a:rPr sz="1600" spc="0" dirty="0" smtClean="0">
                <a:latin typeface="Times New Roman"/>
                <a:cs typeface="Times New Roman"/>
              </a:rPr>
              <a:t>s</a:t>
            </a:r>
            <a:r>
              <a:rPr sz="1600" spc="151" dirty="0" smtClean="0">
                <a:latin typeface="Times New Roman"/>
                <a:cs typeface="Times New Roman"/>
              </a:rPr>
              <a:t> </a:t>
            </a:r>
            <a:r>
              <a:rPr sz="1600" spc="9" dirty="0" smtClean="0">
                <a:latin typeface="Times New Roman"/>
                <a:cs typeface="Times New Roman"/>
              </a:rPr>
              <a:t>p</a:t>
            </a:r>
            <a:r>
              <a:rPr sz="1600" spc="-29" dirty="0" smtClean="0">
                <a:latin typeface="Times New Roman"/>
                <a:cs typeface="Times New Roman"/>
              </a:rPr>
              <a:t>r</a:t>
            </a:r>
            <a:r>
              <a:rPr sz="1600" spc="-9" dirty="0" smtClean="0">
                <a:latin typeface="Times New Roman"/>
                <a:cs typeface="Times New Roman"/>
              </a:rPr>
              <a:t>o</a:t>
            </a:r>
            <a:r>
              <a:rPr sz="1600" spc="9" dirty="0" smtClean="0">
                <a:latin typeface="Times New Roman"/>
                <a:cs typeface="Times New Roman"/>
              </a:rPr>
              <a:t>du</a:t>
            </a:r>
            <a:r>
              <a:rPr sz="1600" spc="-19" dirty="0" smtClean="0">
                <a:latin typeface="Times New Roman"/>
                <a:cs typeface="Times New Roman"/>
              </a:rPr>
              <a:t>k</a:t>
            </a:r>
            <a:r>
              <a:rPr sz="1600" spc="0" dirty="0" smtClean="0">
                <a:latin typeface="Times New Roman"/>
                <a:cs typeface="Times New Roman"/>
              </a:rPr>
              <a:t>si             </a:t>
            </a:r>
            <a:r>
              <a:rPr sz="1600" spc="144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●</a:t>
            </a:r>
            <a:r>
              <a:rPr sz="1600" spc="-54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S</a:t>
            </a:r>
            <a:r>
              <a:rPr sz="1600" spc="9" dirty="0" smtClean="0">
                <a:latin typeface="Times New Roman"/>
                <a:cs typeface="Times New Roman"/>
              </a:rPr>
              <a:t>t</a:t>
            </a:r>
            <a:r>
              <a:rPr sz="1600" spc="-14" dirty="0" smtClean="0">
                <a:latin typeface="Times New Roman"/>
                <a:cs typeface="Times New Roman"/>
              </a:rPr>
              <a:t>r</a:t>
            </a:r>
            <a:r>
              <a:rPr sz="1600" spc="9" dirty="0" smtClean="0">
                <a:latin typeface="Times New Roman"/>
                <a:cs typeface="Times New Roman"/>
              </a:rPr>
              <a:t>u</a:t>
            </a:r>
            <a:r>
              <a:rPr sz="1600" spc="-19" dirty="0" smtClean="0">
                <a:latin typeface="Times New Roman"/>
                <a:cs typeface="Times New Roman"/>
              </a:rPr>
              <a:t>k</a:t>
            </a:r>
            <a:r>
              <a:rPr sz="1600" spc="9" dirty="0" smtClean="0">
                <a:latin typeface="Times New Roman"/>
                <a:cs typeface="Times New Roman"/>
              </a:rPr>
              <a:t>tu</a:t>
            </a:r>
            <a:r>
              <a:rPr sz="1600" spc="0" dirty="0" smtClean="0">
                <a:latin typeface="Times New Roman"/>
                <a:cs typeface="Times New Roman"/>
              </a:rPr>
              <a:t>r</a:t>
            </a:r>
            <a:r>
              <a:rPr sz="1600" spc="-14" dirty="0" smtClean="0">
                <a:latin typeface="Times New Roman"/>
                <a:cs typeface="Times New Roman"/>
              </a:rPr>
              <a:t> </a:t>
            </a:r>
            <a:r>
              <a:rPr sz="1600" spc="4" dirty="0" smtClean="0">
                <a:latin typeface="Times New Roman"/>
                <a:cs typeface="Times New Roman"/>
              </a:rPr>
              <a:t>o</a:t>
            </a:r>
            <a:r>
              <a:rPr sz="1600" spc="-29" dirty="0" smtClean="0">
                <a:latin typeface="Times New Roman"/>
                <a:cs typeface="Times New Roman"/>
              </a:rPr>
              <a:t>r</a:t>
            </a:r>
            <a:r>
              <a:rPr sz="1600" spc="-14" dirty="0" smtClean="0">
                <a:latin typeface="Times New Roman"/>
                <a:cs typeface="Times New Roman"/>
              </a:rPr>
              <a:t>g</a:t>
            </a:r>
            <a:r>
              <a:rPr sz="1600" spc="0" dirty="0" smtClean="0">
                <a:latin typeface="Times New Roman"/>
                <a:cs typeface="Times New Roman"/>
              </a:rPr>
              <a:t>a</a:t>
            </a:r>
            <a:r>
              <a:rPr sz="1600" spc="9" dirty="0" smtClean="0">
                <a:latin typeface="Times New Roman"/>
                <a:cs typeface="Times New Roman"/>
              </a:rPr>
              <a:t>n</a:t>
            </a:r>
            <a:r>
              <a:rPr sz="1600" spc="0" dirty="0" smtClean="0">
                <a:latin typeface="Times New Roman"/>
                <a:cs typeface="Times New Roman"/>
              </a:rPr>
              <a:t>isasi</a:t>
            </a:r>
            <a:endParaRPr sz="1600">
              <a:latin typeface="Times New Roman"/>
              <a:cs typeface="Times New Roman"/>
            </a:endParaRPr>
          </a:p>
          <a:p>
            <a:pPr marL="426701">
              <a:lnSpc>
                <a:spcPct val="95825"/>
              </a:lnSpc>
              <a:spcBef>
                <a:spcPts val="2263"/>
              </a:spcBef>
            </a:pPr>
            <a:r>
              <a:rPr sz="1600" spc="0" dirty="0" smtClean="0">
                <a:latin typeface="Times New Roman"/>
                <a:cs typeface="Times New Roman"/>
              </a:rPr>
              <a:t>●</a:t>
            </a:r>
            <a:r>
              <a:rPr sz="1600" spc="-54" dirty="0" smtClean="0">
                <a:latin typeface="Times New Roman"/>
                <a:cs typeface="Times New Roman"/>
              </a:rPr>
              <a:t> </a:t>
            </a:r>
            <a:r>
              <a:rPr sz="1600" spc="-25" dirty="0" smtClean="0">
                <a:latin typeface="Times New Roman"/>
                <a:cs typeface="Times New Roman"/>
              </a:rPr>
              <a:t>P</a:t>
            </a:r>
            <a:r>
              <a:rPr sz="1600" spc="-9" dirty="0" smtClean="0">
                <a:latin typeface="Times New Roman"/>
                <a:cs typeface="Times New Roman"/>
              </a:rPr>
              <a:t>e</a:t>
            </a:r>
            <a:r>
              <a:rPr sz="1600" spc="-29" dirty="0" smtClean="0">
                <a:latin typeface="Times New Roman"/>
                <a:cs typeface="Times New Roman"/>
              </a:rPr>
              <a:t>r</a:t>
            </a:r>
            <a:r>
              <a:rPr sz="1600" spc="4" dirty="0" smtClean="0">
                <a:latin typeface="Times New Roman"/>
                <a:cs typeface="Times New Roman"/>
              </a:rPr>
              <a:t>e</a:t>
            </a:r>
            <a:r>
              <a:rPr sz="1600" spc="9" dirty="0" smtClean="0">
                <a:latin typeface="Times New Roman"/>
                <a:cs typeface="Times New Roman"/>
              </a:rPr>
              <a:t>n</a:t>
            </a:r>
            <a:r>
              <a:rPr sz="1600" spc="-19" dirty="0" smtClean="0">
                <a:latin typeface="Times New Roman"/>
                <a:cs typeface="Times New Roman"/>
              </a:rPr>
              <a:t>c</a:t>
            </a:r>
            <a:r>
              <a:rPr sz="1600" spc="0" dirty="0" smtClean="0">
                <a:latin typeface="Times New Roman"/>
                <a:cs typeface="Times New Roman"/>
              </a:rPr>
              <a:t>a</a:t>
            </a:r>
            <a:r>
              <a:rPr sz="1600" spc="9" dirty="0" smtClean="0">
                <a:latin typeface="Times New Roman"/>
                <a:cs typeface="Times New Roman"/>
              </a:rPr>
              <a:t>n</a:t>
            </a:r>
            <a:r>
              <a:rPr sz="1600" spc="0" dirty="0" smtClean="0">
                <a:latin typeface="Times New Roman"/>
                <a:cs typeface="Times New Roman"/>
              </a:rPr>
              <a:t>aan</a:t>
            </a:r>
            <a:r>
              <a:rPr sz="1600" spc="29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l</a:t>
            </a:r>
            <a:r>
              <a:rPr sz="1600" spc="4" dirty="0" smtClean="0">
                <a:latin typeface="Times New Roman"/>
                <a:cs typeface="Times New Roman"/>
              </a:rPr>
              <a:t>o</a:t>
            </a:r>
            <a:r>
              <a:rPr sz="1600" spc="-38" dirty="0" smtClean="0">
                <a:latin typeface="Times New Roman"/>
                <a:cs typeface="Times New Roman"/>
              </a:rPr>
              <a:t>k</a:t>
            </a:r>
            <a:r>
              <a:rPr sz="1600" spc="19" dirty="0" smtClean="0">
                <a:latin typeface="Times New Roman"/>
                <a:cs typeface="Times New Roman"/>
              </a:rPr>
              <a:t>a</a:t>
            </a:r>
            <a:r>
              <a:rPr sz="1600" spc="0" dirty="0" smtClean="0">
                <a:latin typeface="Times New Roman"/>
                <a:cs typeface="Times New Roman"/>
              </a:rPr>
              <a:t>si</a:t>
            </a:r>
            <a:r>
              <a:rPr sz="1600" spc="-11" dirty="0" smtClean="0">
                <a:latin typeface="Times New Roman"/>
                <a:cs typeface="Times New Roman"/>
              </a:rPr>
              <a:t> </a:t>
            </a:r>
            <a:r>
              <a:rPr sz="1600" spc="-9" dirty="0" smtClean="0">
                <a:latin typeface="Times New Roman"/>
                <a:cs typeface="Times New Roman"/>
              </a:rPr>
              <a:t>p</a:t>
            </a:r>
            <a:r>
              <a:rPr sz="1600" spc="-29" dirty="0" smtClean="0">
                <a:latin typeface="Times New Roman"/>
                <a:cs typeface="Times New Roman"/>
              </a:rPr>
              <a:t>r</a:t>
            </a:r>
            <a:r>
              <a:rPr sz="1600" spc="4" dirty="0" smtClean="0">
                <a:latin typeface="Times New Roman"/>
                <a:cs typeface="Times New Roman"/>
              </a:rPr>
              <a:t>o</a:t>
            </a:r>
            <a:r>
              <a:rPr sz="1600" spc="-9" dirty="0" smtClean="0">
                <a:latin typeface="Times New Roman"/>
                <a:cs typeface="Times New Roman"/>
              </a:rPr>
              <a:t>d</a:t>
            </a:r>
            <a:r>
              <a:rPr sz="1600" spc="9" dirty="0" smtClean="0">
                <a:latin typeface="Times New Roman"/>
                <a:cs typeface="Times New Roman"/>
              </a:rPr>
              <a:t>u</a:t>
            </a:r>
            <a:r>
              <a:rPr sz="1600" spc="-19" dirty="0" smtClean="0">
                <a:latin typeface="Times New Roman"/>
                <a:cs typeface="Times New Roman"/>
              </a:rPr>
              <a:t>k</a:t>
            </a:r>
            <a:r>
              <a:rPr sz="1600" spc="14" dirty="0" smtClean="0">
                <a:latin typeface="Times New Roman"/>
                <a:cs typeface="Times New Roman"/>
              </a:rPr>
              <a:t>s</a:t>
            </a:r>
            <a:r>
              <a:rPr sz="1600" spc="0" dirty="0" smtClean="0">
                <a:latin typeface="Times New Roman"/>
                <a:cs typeface="Times New Roman"/>
              </a:rPr>
              <a:t>i             </a:t>
            </a:r>
            <a:r>
              <a:rPr sz="1600" spc="109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●</a:t>
            </a:r>
            <a:r>
              <a:rPr sz="1600" spc="-54" dirty="0" smtClean="0">
                <a:latin typeface="Times New Roman"/>
                <a:cs typeface="Times New Roman"/>
              </a:rPr>
              <a:t> </a:t>
            </a:r>
            <a:r>
              <a:rPr sz="1600" spc="-25" dirty="0" smtClean="0">
                <a:latin typeface="Times New Roman"/>
                <a:cs typeface="Times New Roman"/>
              </a:rPr>
              <a:t>P</a:t>
            </a:r>
            <a:r>
              <a:rPr sz="1600" spc="-9" dirty="0" smtClean="0">
                <a:latin typeface="Times New Roman"/>
                <a:cs typeface="Times New Roman"/>
              </a:rPr>
              <a:t>e</a:t>
            </a:r>
            <a:r>
              <a:rPr sz="1600" spc="9" dirty="0" smtClean="0">
                <a:latin typeface="Times New Roman"/>
                <a:cs typeface="Times New Roman"/>
              </a:rPr>
              <a:t>n</a:t>
            </a:r>
            <a:r>
              <a:rPr sz="1600" spc="-14" dirty="0" smtClean="0">
                <a:latin typeface="Times New Roman"/>
                <a:cs typeface="Times New Roman"/>
              </a:rPr>
              <a:t>g</a:t>
            </a:r>
            <a:r>
              <a:rPr sz="1600" spc="4" dirty="0" smtClean="0">
                <a:latin typeface="Times New Roman"/>
                <a:cs typeface="Times New Roman"/>
              </a:rPr>
              <a:t>e</a:t>
            </a:r>
            <a:r>
              <a:rPr sz="1600" spc="9" dirty="0" smtClean="0">
                <a:latin typeface="Times New Roman"/>
                <a:cs typeface="Times New Roman"/>
              </a:rPr>
              <a:t>n</a:t>
            </a:r>
            <a:r>
              <a:rPr sz="1600" spc="-9" dirty="0" smtClean="0">
                <a:latin typeface="Times New Roman"/>
                <a:cs typeface="Times New Roman"/>
              </a:rPr>
              <a:t>d</a:t>
            </a:r>
            <a:r>
              <a:rPr sz="1600" spc="19" dirty="0" smtClean="0">
                <a:latin typeface="Times New Roman"/>
                <a:cs typeface="Times New Roman"/>
              </a:rPr>
              <a:t>a</a:t>
            </a:r>
            <a:r>
              <a:rPr sz="1600" spc="0" dirty="0" smtClean="0">
                <a:latin typeface="Times New Roman"/>
                <a:cs typeface="Times New Roman"/>
              </a:rPr>
              <a:t>lian</a:t>
            </a:r>
            <a:r>
              <a:rPr sz="1600" spc="-54" dirty="0" smtClean="0">
                <a:latin typeface="Times New Roman"/>
                <a:cs typeface="Times New Roman"/>
              </a:rPr>
              <a:t> </a:t>
            </a:r>
            <a:r>
              <a:rPr sz="1600" spc="9" dirty="0" smtClean="0">
                <a:latin typeface="Times New Roman"/>
                <a:cs typeface="Times New Roman"/>
              </a:rPr>
              <a:t>b</a:t>
            </a:r>
            <a:r>
              <a:rPr sz="1600" spc="0" dirty="0" smtClean="0">
                <a:latin typeface="Times New Roman"/>
                <a:cs typeface="Times New Roman"/>
              </a:rPr>
              <a:t>a</a:t>
            </a:r>
            <a:r>
              <a:rPr sz="1600" spc="-9" dirty="0" smtClean="0">
                <a:latin typeface="Times New Roman"/>
                <a:cs typeface="Times New Roman"/>
              </a:rPr>
              <a:t>h</a:t>
            </a:r>
            <a:r>
              <a:rPr sz="1600" spc="0" dirty="0" smtClean="0">
                <a:latin typeface="Times New Roman"/>
                <a:cs typeface="Times New Roman"/>
              </a:rPr>
              <a:t>an             </a:t>
            </a:r>
            <a:r>
              <a:rPr sz="1600" spc="33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●</a:t>
            </a:r>
            <a:r>
              <a:rPr sz="1600" spc="-54" dirty="0" smtClean="0">
                <a:latin typeface="Times New Roman"/>
                <a:cs typeface="Times New Roman"/>
              </a:rPr>
              <a:t> </a:t>
            </a:r>
            <a:r>
              <a:rPr sz="1600" spc="4" dirty="0" smtClean="0">
                <a:latin typeface="Times New Roman"/>
                <a:cs typeface="Times New Roman"/>
              </a:rPr>
              <a:t>P</a:t>
            </a:r>
            <a:r>
              <a:rPr sz="1600" spc="-29" dirty="0" smtClean="0">
                <a:latin typeface="Times New Roman"/>
                <a:cs typeface="Times New Roman"/>
              </a:rPr>
              <a:t>r</a:t>
            </a:r>
            <a:r>
              <a:rPr sz="1600" spc="4" dirty="0" smtClean="0">
                <a:latin typeface="Times New Roman"/>
                <a:cs typeface="Times New Roman"/>
              </a:rPr>
              <a:t>o</a:t>
            </a:r>
            <a:r>
              <a:rPr sz="1600" spc="-9" dirty="0" smtClean="0">
                <a:latin typeface="Times New Roman"/>
                <a:cs typeface="Times New Roman"/>
              </a:rPr>
              <a:t>d</a:t>
            </a:r>
            <a:r>
              <a:rPr sz="1600" spc="9" dirty="0" smtClean="0">
                <a:latin typeface="Times New Roman"/>
                <a:cs typeface="Times New Roman"/>
              </a:rPr>
              <a:t>u</a:t>
            </a:r>
            <a:r>
              <a:rPr sz="1600" spc="-19" dirty="0" smtClean="0">
                <a:latin typeface="Times New Roman"/>
                <a:cs typeface="Times New Roman"/>
              </a:rPr>
              <a:t>k</a:t>
            </a:r>
            <a:r>
              <a:rPr sz="1600" spc="0" dirty="0" smtClean="0">
                <a:latin typeface="Times New Roman"/>
                <a:cs typeface="Times New Roman"/>
              </a:rPr>
              <a:t>si </a:t>
            </a:r>
            <a:r>
              <a:rPr sz="1600" spc="-14" dirty="0" smtClean="0">
                <a:latin typeface="Times New Roman"/>
                <a:cs typeface="Times New Roman"/>
              </a:rPr>
              <a:t>a</a:t>
            </a:r>
            <a:r>
              <a:rPr sz="1600" spc="-4" dirty="0" smtClean="0">
                <a:latin typeface="Times New Roman"/>
                <a:cs typeface="Times New Roman"/>
              </a:rPr>
              <a:t>t</a:t>
            </a:r>
            <a:r>
              <a:rPr sz="1600" spc="0" dirty="0" smtClean="0">
                <a:latin typeface="Times New Roman"/>
                <a:cs typeface="Times New Roman"/>
              </a:rPr>
              <a:t>as</a:t>
            </a:r>
            <a:r>
              <a:rPr sz="1600" spc="137" dirty="0" smtClean="0">
                <a:latin typeface="Times New Roman"/>
                <a:cs typeface="Times New Roman"/>
              </a:rPr>
              <a:t> </a:t>
            </a:r>
            <a:r>
              <a:rPr sz="1600" spc="-9" dirty="0" smtClean="0">
                <a:latin typeface="Times New Roman"/>
                <a:cs typeface="Times New Roman"/>
              </a:rPr>
              <a:t>d</a:t>
            </a:r>
            <a:r>
              <a:rPr sz="1600" spc="0" dirty="0" smtClean="0">
                <a:latin typeface="Times New Roman"/>
                <a:cs typeface="Times New Roman"/>
              </a:rPr>
              <a:t>as</a:t>
            </a:r>
            <a:r>
              <a:rPr sz="1600" spc="19" dirty="0" smtClean="0">
                <a:latin typeface="Times New Roman"/>
                <a:cs typeface="Times New Roman"/>
              </a:rPr>
              <a:t>a</a:t>
            </a:r>
            <a:r>
              <a:rPr sz="1600" spc="0" dirty="0" smtClean="0">
                <a:latin typeface="Times New Roman"/>
                <a:cs typeface="Times New Roman"/>
              </a:rPr>
              <a:t>r</a:t>
            </a:r>
            <a:r>
              <a:rPr sz="1600" spc="107" dirty="0" smtClean="0">
                <a:latin typeface="Times New Roman"/>
                <a:cs typeface="Times New Roman"/>
              </a:rPr>
              <a:t> </a:t>
            </a:r>
            <a:r>
              <a:rPr sz="1600" spc="-9" dirty="0" smtClean="0">
                <a:latin typeface="Times New Roman"/>
                <a:cs typeface="Times New Roman"/>
              </a:rPr>
              <a:t>p</a:t>
            </a:r>
            <a:r>
              <a:rPr sz="1600" spc="4" dirty="0" smtClean="0">
                <a:latin typeface="Times New Roman"/>
                <a:cs typeface="Times New Roman"/>
              </a:rPr>
              <a:t>e</a:t>
            </a:r>
            <a:r>
              <a:rPr sz="1600" spc="0" dirty="0" smtClean="0">
                <a:latin typeface="Times New Roman"/>
                <a:cs typeface="Times New Roman"/>
              </a:rPr>
              <a:t>sa</a:t>
            </a:r>
            <a:r>
              <a:rPr sz="1600" spc="9" dirty="0" smtClean="0">
                <a:latin typeface="Times New Roman"/>
                <a:cs typeface="Times New Roman"/>
              </a:rPr>
              <a:t>n</a:t>
            </a:r>
            <a:r>
              <a:rPr sz="1600" spc="0" dirty="0" smtClean="0">
                <a:latin typeface="Times New Roman"/>
                <a:cs typeface="Times New Roman"/>
              </a:rPr>
              <a:t>an</a:t>
            </a:r>
            <a:endParaRPr sz="1600">
              <a:latin typeface="Times New Roman"/>
              <a:cs typeface="Times New Roman"/>
            </a:endParaRPr>
          </a:p>
          <a:p>
            <a:pPr marL="504393">
              <a:lnSpc>
                <a:spcPct val="95825"/>
              </a:lnSpc>
              <a:spcBef>
                <a:spcPts val="1316"/>
              </a:spcBef>
            </a:pPr>
            <a:r>
              <a:rPr sz="1600" spc="0" dirty="0" smtClean="0">
                <a:latin typeface="Times New Roman"/>
                <a:cs typeface="Times New Roman"/>
              </a:rPr>
              <a:t>●</a:t>
            </a:r>
            <a:r>
              <a:rPr sz="1600" spc="-54" dirty="0" smtClean="0">
                <a:latin typeface="Times New Roman"/>
                <a:cs typeface="Times New Roman"/>
              </a:rPr>
              <a:t> </a:t>
            </a:r>
            <a:r>
              <a:rPr sz="1600" spc="-25" dirty="0" smtClean="0">
                <a:latin typeface="Times New Roman"/>
                <a:cs typeface="Times New Roman"/>
              </a:rPr>
              <a:t>P</a:t>
            </a:r>
            <a:r>
              <a:rPr sz="1600" spc="-9" dirty="0" smtClean="0">
                <a:latin typeface="Times New Roman"/>
                <a:cs typeface="Times New Roman"/>
              </a:rPr>
              <a:t>e</a:t>
            </a:r>
            <a:r>
              <a:rPr sz="1600" spc="-29" dirty="0" smtClean="0">
                <a:latin typeface="Times New Roman"/>
                <a:cs typeface="Times New Roman"/>
              </a:rPr>
              <a:t>r</a:t>
            </a:r>
            <a:r>
              <a:rPr sz="1600" spc="4" dirty="0" smtClean="0">
                <a:latin typeface="Times New Roman"/>
                <a:cs typeface="Times New Roman"/>
              </a:rPr>
              <a:t>e</a:t>
            </a:r>
            <a:r>
              <a:rPr sz="1600" spc="9" dirty="0" smtClean="0">
                <a:latin typeface="Times New Roman"/>
                <a:cs typeface="Times New Roman"/>
              </a:rPr>
              <a:t>n</a:t>
            </a:r>
            <a:r>
              <a:rPr sz="1600" spc="-19" dirty="0" smtClean="0">
                <a:latin typeface="Times New Roman"/>
                <a:cs typeface="Times New Roman"/>
              </a:rPr>
              <a:t>c</a:t>
            </a:r>
            <a:r>
              <a:rPr sz="1600" spc="0" dirty="0" smtClean="0">
                <a:latin typeface="Times New Roman"/>
                <a:cs typeface="Times New Roman"/>
              </a:rPr>
              <a:t>a</a:t>
            </a:r>
            <a:r>
              <a:rPr sz="1600" spc="9" dirty="0" smtClean="0">
                <a:latin typeface="Times New Roman"/>
                <a:cs typeface="Times New Roman"/>
              </a:rPr>
              <a:t>n</a:t>
            </a:r>
            <a:r>
              <a:rPr sz="1600" spc="0" dirty="0" smtClean="0">
                <a:latin typeface="Times New Roman"/>
                <a:cs typeface="Times New Roman"/>
              </a:rPr>
              <a:t>aan</a:t>
            </a:r>
            <a:r>
              <a:rPr sz="1600" spc="29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l</a:t>
            </a:r>
            <a:r>
              <a:rPr sz="1600" spc="-9" dirty="0" smtClean="0">
                <a:latin typeface="Times New Roman"/>
                <a:cs typeface="Times New Roman"/>
              </a:rPr>
              <a:t>e</a:t>
            </a:r>
            <a:r>
              <a:rPr sz="1600" spc="-19" dirty="0" smtClean="0">
                <a:latin typeface="Times New Roman"/>
                <a:cs typeface="Times New Roman"/>
              </a:rPr>
              <a:t>t</a:t>
            </a:r>
            <a:r>
              <a:rPr sz="1600" spc="19" dirty="0" smtClean="0">
                <a:latin typeface="Times New Roman"/>
                <a:cs typeface="Times New Roman"/>
              </a:rPr>
              <a:t>a</a:t>
            </a:r>
            <a:r>
              <a:rPr sz="1600" spc="0" dirty="0" smtClean="0">
                <a:latin typeface="Times New Roman"/>
                <a:cs typeface="Times New Roman"/>
              </a:rPr>
              <a:t>k</a:t>
            </a:r>
            <a:r>
              <a:rPr sz="1600" spc="-39" dirty="0" smtClean="0">
                <a:latin typeface="Times New Roman"/>
                <a:cs typeface="Times New Roman"/>
              </a:rPr>
              <a:t> f</a:t>
            </a:r>
            <a:r>
              <a:rPr sz="1600" spc="19" dirty="0" smtClean="0">
                <a:latin typeface="Times New Roman"/>
                <a:cs typeface="Times New Roman"/>
              </a:rPr>
              <a:t>a</a:t>
            </a:r>
            <a:r>
              <a:rPr sz="1600" spc="0" dirty="0" smtClean="0">
                <a:latin typeface="Times New Roman"/>
                <a:cs typeface="Times New Roman"/>
              </a:rPr>
              <a:t>sil</a:t>
            </a:r>
            <a:r>
              <a:rPr sz="1600" spc="19" dirty="0" smtClean="0">
                <a:latin typeface="Times New Roman"/>
                <a:cs typeface="Times New Roman"/>
              </a:rPr>
              <a:t>i</a:t>
            </a:r>
            <a:r>
              <a:rPr sz="1600" spc="-19" dirty="0" smtClean="0">
                <a:latin typeface="Times New Roman"/>
                <a:cs typeface="Times New Roman"/>
              </a:rPr>
              <a:t>t</a:t>
            </a:r>
            <a:r>
              <a:rPr sz="1600" spc="0" dirty="0" smtClean="0">
                <a:latin typeface="Times New Roman"/>
                <a:cs typeface="Times New Roman"/>
              </a:rPr>
              <a:t>as</a:t>
            </a:r>
            <a:endParaRPr sz="1600">
              <a:latin typeface="Times New Roman"/>
              <a:cs typeface="Times New Roman"/>
            </a:endParaRPr>
          </a:p>
          <a:p>
            <a:pPr marL="367319">
              <a:lnSpc>
                <a:spcPct val="95825"/>
              </a:lnSpc>
              <a:spcBef>
                <a:spcPts val="3236"/>
              </a:spcBef>
            </a:pPr>
            <a:r>
              <a:rPr sz="1600" spc="0" dirty="0" smtClean="0">
                <a:latin typeface="Times New Roman"/>
                <a:cs typeface="Times New Roman"/>
              </a:rPr>
              <a:t>●</a:t>
            </a:r>
            <a:r>
              <a:rPr sz="1600" spc="-54" dirty="0" smtClean="0">
                <a:latin typeface="Times New Roman"/>
                <a:cs typeface="Times New Roman"/>
              </a:rPr>
              <a:t> </a:t>
            </a:r>
            <a:r>
              <a:rPr sz="1600" spc="-25" dirty="0" smtClean="0">
                <a:latin typeface="Times New Roman"/>
                <a:cs typeface="Times New Roman"/>
              </a:rPr>
              <a:t>P</a:t>
            </a:r>
            <a:r>
              <a:rPr sz="1600" spc="-9" dirty="0" smtClean="0">
                <a:latin typeface="Times New Roman"/>
                <a:cs typeface="Times New Roman"/>
              </a:rPr>
              <a:t>e</a:t>
            </a:r>
            <a:r>
              <a:rPr sz="1600" spc="-29" dirty="0" smtClean="0">
                <a:latin typeface="Times New Roman"/>
                <a:cs typeface="Times New Roman"/>
              </a:rPr>
              <a:t>r</a:t>
            </a:r>
            <a:r>
              <a:rPr sz="1600" spc="4" dirty="0" smtClean="0">
                <a:latin typeface="Times New Roman"/>
                <a:cs typeface="Times New Roman"/>
              </a:rPr>
              <a:t>e</a:t>
            </a:r>
            <a:r>
              <a:rPr sz="1600" spc="9" dirty="0" smtClean="0">
                <a:latin typeface="Times New Roman"/>
                <a:cs typeface="Times New Roman"/>
              </a:rPr>
              <a:t>n</a:t>
            </a:r>
            <a:r>
              <a:rPr sz="1600" spc="-19" dirty="0" smtClean="0">
                <a:latin typeface="Times New Roman"/>
                <a:cs typeface="Times New Roman"/>
              </a:rPr>
              <a:t>c</a:t>
            </a:r>
            <a:r>
              <a:rPr sz="1600" spc="0" dirty="0" smtClean="0">
                <a:latin typeface="Times New Roman"/>
                <a:cs typeface="Times New Roman"/>
              </a:rPr>
              <a:t>a</a:t>
            </a:r>
            <a:r>
              <a:rPr sz="1600" spc="9" dirty="0" smtClean="0">
                <a:latin typeface="Times New Roman"/>
                <a:cs typeface="Times New Roman"/>
              </a:rPr>
              <a:t>n</a:t>
            </a:r>
            <a:r>
              <a:rPr sz="1600" spc="0" dirty="0" smtClean="0">
                <a:latin typeface="Times New Roman"/>
                <a:cs typeface="Times New Roman"/>
              </a:rPr>
              <a:t>aan</a:t>
            </a:r>
            <a:r>
              <a:rPr sz="1600" spc="29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l</a:t>
            </a:r>
            <a:r>
              <a:rPr sz="1600" spc="19" dirty="0" smtClean="0">
                <a:latin typeface="Times New Roman"/>
                <a:cs typeface="Times New Roman"/>
              </a:rPr>
              <a:t>i</a:t>
            </a:r>
            <a:r>
              <a:rPr sz="1600" spc="-9" dirty="0" smtClean="0">
                <a:latin typeface="Times New Roman"/>
                <a:cs typeface="Times New Roman"/>
              </a:rPr>
              <a:t>n</a:t>
            </a:r>
            <a:r>
              <a:rPr sz="1600" spc="14" dirty="0" smtClean="0">
                <a:latin typeface="Times New Roman"/>
                <a:cs typeface="Times New Roman"/>
              </a:rPr>
              <a:t>g</a:t>
            </a:r>
            <a:r>
              <a:rPr sz="1600" spc="-38" dirty="0" smtClean="0">
                <a:latin typeface="Times New Roman"/>
                <a:cs typeface="Times New Roman"/>
              </a:rPr>
              <a:t>k</a:t>
            </a:r>
            <a:r>
              <a:rPr sz="1600" spc="9" dirty="0" smtClean="0">
                <a:latin typeface="Times New Roman"/>
                <a:cs typeface="Times New Roman"/>
              </a:rPr>
              <a:t>u</a:t>
            </a:r>
            <a:r>
              <a:rPr sz="1600" spc="-9" dirty="0" smtClean="0">
                <a:latin typeface="Times New Roman"/>
                <a:cs typeface="Times New Roman"/>
              </a:rPr>
              <a:t>n</a:t>
            </a:r>
            <a:r>
              <a:rPr sz="1600" spc="-14" dirty="0" smtClean="0">
                <a:latin typeface="Times New Roman"/>
                <a:cs typeface="Times New Roman"/>
              </a:rPr>
              <a:t>g</a:t>
            </a:r>
            <a:r>
              <a:rPr sz="1600" spc="0" dirty="0" smtClean="0">
                <a:latin typeface="Times New Roman"/>
                <a:cs typeface="Times New Roman"/>
              </a:rPr>
              <a:t>an</a:t>
            </a:r>
            <a:r>
              <a:rPr sz="1600" spc="-21" dirty="0" smtClean="0">
                <a:latin typeface="Times New Roman"/>
                <a:cs typeface="Times New Roman"/>
              </a:rPr>
              <a:t> </a:t>
            </a:r>
            <a:r>
              <a:rPr sz="1600" spc="-54" dirty="0" smtClean="0">
                <a:latin typeface="Times New Roman"/>
                <a:cs typeface="Times New Roman"/>
              </a:rPr>
              <a:t>k</a:t>
            </a:r>
            <a:r>
              <a:rPr sz="1600" spc="4" dirty="0" smtClean="0">
                <a:latin typeface="Times New Roman"/>
                <a:cs typeface="Times New Roman"/>
              </a:rPr>
              <a:t>er</a:t>
            </a:r>
            <a:r>
              <a:rPr sz="1600" spc="0" dirty="0" smtClean="0">
                <a:latin typeface="Times New Roman"/>
                <a:cs typeface="Times New Roman"/>
              </a:rPr>
              <a:t>ja     </a:t>
            </a:r>
            <a:r>
              <a:rPr sz="1600" spc="206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●</a:t>
            </a:r>
            <a:r>
              <a:rPr sz="1600" spc="-54" dirty="0" smtClean="0">
                <a:latin typeface="Times New Roman"/>
                <a:cs typeface="Times New Roman"/>
              </a:rPr>
              <a:t> </a:t>
            </a:r>
            <a:r>
              <a:rPr sz="1600" spc="-25" dirty="0" smtClean="0">
                <a:latin typeface="Times New Roman"/>
                <a:cs typeface="Times New Roman"/>
              </a:rPr>
              <a:t>P</a:t>
            </a:r>
            <a:r>
              <a:rPr sz="1600" spc="-9" dirty="0" smtClean="0">
                <a:latin typeface="Times New Roman"/>
                <a:cs typeface="Times New Roman"/>
              </a:rPr>
              <a:t>e</a:t>
            </a:r>
            <a:r>
              <a:rPr sz="1600" spc="9" dirty="0" smtClean="0">
                <a:latin typeface="Times New Roman"/>
                <a:cs typeface="Times New Roman"/>
              </a:rPr>
              <a:t>n</a:t>
            </a:r>
            <a:r>
              <a:rPr sz="1600" spc="-14" dirty="0" smtClean="0">
                <a:latin typeface="Times New Roman"/>
                <a:cs typeface="Times New Roman"/>
              </a:rPr>
              <a:t>g</a:t>
            </a:r>
            <a:r>
              <a:rPr sz="1600" spc="4" dirty="0" smtClean="0">
                <a:latin typeface="Times New Roman"/>
                <a:cs typeface="Times New Roman"/>
              </a:rPr>
              <a:t>e</a:t>
            </a:r>
            <a:r>
              <a:rPr sz="1600" spc="9" dirty="0" smtClean="0">
                <a:latin typeface="Times New Roman"/>
                <a:cs typeface="Times New Roman"/>
              </a:rPr>
              <a:t>n</a:t>
            </a:r>
            <a:r>
              <a:rPr sz="1600" spc="-9" dirty="0" smtClean="0">
                <a:latin typeface="Times New Roman"/>
                <a:cs typeface="Times New Roman"/>
              </a:rPr>
              <a:t>d</a:t>
            </a:r>
            <a:r>
              <a:rPr sz="1600" spc="19" dirty="0" smtClean="0">
                <a:latin typeface="Times New Roman"/>
                <a:cs typeface="Times New Roman"/>
              </a:rPr>
              <a:t>a</a:t>
            </a:r>
            <a:r>
              <a:rPr sz="1600" spc="0" dirty="0" smtClean="0">
                <a:latin typeface="Times New Roman"/>
                <a:cs typeface="Times New Roman"/>
              </a:rPr>
              <a:t>lian</a:t>
            </a:r>
            <a:r>
              <a:rPr sz="1600" spc="-54" dirty="0" smtClean="0">
                <a:latin typeface="Times New Roman"/>
                <a:cs typeface="Times New Roman"/>
              </a:rPr>
              <a:t> </a:t>
            </a:r>
            <a:r>
              <a:rPr sz="1600" spc="9" dirty="0" smtClean="0">
                <a:latin typeface="Times New Roman"/>
                <a:cs typeface="Times New Roman"/>
              </a:rPr>
              <a:t>b</a:t>
            </a:r>
            <a:r>
              <a:rPr sz="1600" spc="0" dirty="0" smtClean="0">
                <a:latin typeface="Times New Roman"/>
                <a:cs typeface="Times New Roman"/>
              </a:rPr>
              <a:t>i</a:t>
            </a:r>
            <a:r>
              <a:rPr sz="1600" spc="-29" dirty="0" smtClean="0">
                <a:latin typeface="Times New Roman"/>
                <a:cs typeface="Times New Roman"/>
              </a:rPr>
              <a:t>a</a:t>
            </a:r>
            <a:r>
              <a:rPr sz="1600" spc="-19" dirty="0" smtClean="0">
                <a:latin typeface="Times New Roman"/>
                <a:cs typeface="Times New Roman"/>
              </a:rPr>
              <a:t>y</a:t>
            </a:r>
            <a:r>
              <a:rPr sz="1600" spc="0" dirty="0" smtClean="0">
                <a:latin typeface="Times New Roman"/>
                <a:cs typeface="Times New Roman"/>
              </a:rPr>
              <a:t>a</a:t>
            </a:r>
            <a:r>
              <a:rPr sz="1600" spc="-64" dirty="0" smtClean="0">
                <a:latin typeface="Times New Roman"/>
                <a:cs typeface="Times New Roman"/>
              </a:rPr>
              <a:t> </a:t>
            </a:r>
            <a:r>
              <a:rPr sz="1600" spc="9" dirty="0" smtClean="0">
                <a:latin typeface="Times New Roman"/>
                <a:cs typeface="Times New Roman"/>
              </a:rPr>
              <a:t>p</a:t>
            </a:r>
            <a:r>
              <a:rPr sz="1600" spc="-29" dirty="0" smtClean="0">
                <a:latin typeface="Times New Roman"/>
                <a:cs typeface="Times New Roman"/>
              </a:rPr>
              <a:t>r</a:t>
            </a:r>
            <a:r>
              <a:rPr sz="1600" spc="4" dirty="0" smtClean="0">
                <a:latin typeface="Times New Roman"/>
                <a:cs typeface="Times New Roman"/>
              </a:rPr>
              <a:t>o</a:t>
            </a:r>
            <a:r>
              <a:rPr sz="1600" spc="-9" dirty="0" smtClean="0">
                <a:latin typeface="Times New Roman"/>
                <a:cs typeface="Times New Roman"/>
              </a:rPr>
              <a:t>d</a:t>
            </a:r>
            <a:r>
              <a:rPr sz="1600" spc="9" dirty="0" smtClean="0">
                <a:latin typeface="Times New Roman"/>
                <a:cs typeface="Times New Roman"/>
              </a:rPr>
              <a:t>u</a:t>
            </a:r>
            <a:r>
              <a:rPr sz="1600" spc="-19" dirty="0" smtClean="0">
                <a:latin typeface="Times New Roman"/>
                <a:cs typeface="Times New Roman"/>
              </a:rPr>
              <a:t>k</a:t>
            </a:r>
            <a:r>
              <a:rPr sz="1600" spc="0" dirty="0" smtClean="0">
                <a:latin typeface="Times New Roman"/>
                <a:cs typeface="Times New Roman"/>
              </a:rPr>
              <a:t>si</a:t>
            </a:r>
            <a:endParaRPr sz="1600">
              <a:latin typeface="Times New Roman"/>
              <a:cs typeface="Times New Roman"/>
            </a:endParaRPr>
          </a:p>
          <a:p>
            <a:pPr marL="349010">
              <a:lnSpc>
                <a:spcPts val="2789"/>
              </a:lnSpc>
              <a:spcBef>
                <a:spcPts val="1326"/>
              </a:spcBef>
            </a:pPr>
            <a:r>
              <a:rPr sz="1600" spc="0" dirty="0" smtClean="0">
                <a:latin typeface="Times New Roman"/>
                <a:cs typeface="Times New Roman"/>
              </a:rPr>
              <a:t>●</a:t>
            </a:r>
            <a:r>
              <a:rPr sz="1600" spc="-54" dirty="0" smtClean="0">
                <a:latin typeface="Times New Roman"/>
                <a:cs typeface="Times New Roman"/>
              </a:rPr>
              <a:t> </a:t>
            </a:r>
            <a:r>
              <a:rPr sz="1600" spc="-25" dirty="0" smtClean="0">
                <a:latin typeface="Times New Roman"/>
                <a:cs typeface="Times New Roman"/>
              </a:rPr>
              <a:t>P</a:t>
            </a:r>
            <a:r>
              <a:rPr sz="1600" spc="-9" dirty="0" smtClean="0">
                <a:latin typeface="Times New Roman"/>
                <a:cs typeface="Times New Roman"/>
              </a:rPr>
              <a:t>e</a:t>
            </a:r>
            <a:r>
              <a:rPr sz="1600" spc="-29" dirty="0" smtClean="0">
                <a:latin typeface="Times New Roman"/>
                <a:cs typeface="Times New Roman"/>
              </a:rPr>
              <a:t>r</a:t>
            </a:r>
            <a:r>
              <a:rPr sz="1600" spc="4" dirty="0" smtClean="0">
                <a:latin typeface="Times New Roman"/>
                <a:cs typeface="Times New Roman"/>
              </a:rPr>
              <a:t>e</a:t>
            </a:r>
            <a:r>
              <a:rPr sz="1600" spc="9" dirty="0" smtClean="0">
                <a:latin typeface="Times New Roman"/>
                <a:cs typeface="Times New Roman"/>
              </a:rPr>
              <a:t>n</a:t>
            </a:r>
            <a:r>
              <a:rPr sz="1600" spc="-19" dirty="0" smtClean="0">
                <a:latin typeface="Times New Roman"/>
                <a:cs typeface="Times New Roman"/>
              </a:rPr>
              <a:t>c</a:t>
            </a:r>
            <a:r>
              <a:rPr sz="1600" spc="0" dirty="0" smtClean="0">
                <a:latin typeface="Times New Roman"/>
                <a:cs typeface="Times New Roman"/>
              </a:rPr>
              <a:t>a</a:t>
            </a:r>
            <a:r>
              <a:rPr sz="1600" spc="9" dirty="0" smtClean="0">
                <a:latin typeface="Times New Roman"/>
                <a:cs typeface="Times New Roman"/>
              </a:rPr>
              <a:t>n</a:t>
            </a:r>
            <a:r>
              <a:rPr sz="1600" spc="0" dirty="0" smtClean="0">
                <a:latin typeface="Times New Roman"/>
                <a:cs typeface="Times New Roman"/>
              </a:rPr>
              <a:t>aan</a:t>
            </a:r>
            <a:r>
              <a:rPr sz="1600" spc="290" dirty="0" smtClean="0">
                <a:latin typeface="Times New Roman"/>
                <a:cs typeface="Times New Roman"/>
              </a:rPr>
              <a:t> </a:t>
            </a:r>
            <a:r>
              <a:rPr sz="1600" spc="-19" dirty="0" smtClean="0">
                <a:latin typeface="Times New Roman"/>
                <a:cs typeface="Times New Roman"/>
              </a:rPr>
              <a:t>s</a:t>
            </a:r>
            <a:r>
              <a:rPr sz="1600" spc="-4" dirty="0" smtClean="0">
                <a:latin typeface="Times New Roman"/>
                <a:cs typeface="Times New Roman"/>
              </a:rPr>
              <a:t>t</a:t>
            </a:r>
            <a:r>
              <a:rPr sz="1600" spc="0" dirty="0" smtClean="0">
                <a:latin typeface="Times New Roman"/>
                <a:cs typeface="Times New Roman"/>
              </a:rPr>
              <a:t>a</a:t>
            </a:r>
            <a:r>
              <a:rPr sz="1600" spc="-9" dirty="0" smtClean="0">
                <a:latin typeface="Times New Roman"/>
                <a:cs typeface="Times New Roman"/>
              </a:rPr>
              <a:t>n</a:t>
            </a:r>
            <a:r>
              <a:rPr sz="1600" spc="9" dirty="0" smtClean="0">
                <a:latin typeface="Times New Roman"/>
                <a:cs typeface="Times New Roman"/>
              </a:rPr>
              <a:t>d</a:t>
            </a:r>
            <a:r>
              <a:rPr sz="1600" spc="0" dirty="0" smtClean="0">
                <a:latin typeface="Times New Roman"/>
                <a:cs typeface="Times New Roman"/>
              </a:rPr>
              <a:t>ar</a:t>
            </a:r>
            <a:r>
              <a:rPr sz="1600" spc="228" dirty="0" smtClean="0">
                <a:latin typeface="Times New Roman"/>
                <a:cs typeface="Times New Roman"/>
              </a:rPr>
              <a:t> </a:t>
            </a:r>
            <a:r>
              <a:rPr sz="1600" spc="9" dirty="0" smtClean="0">
                <a:latin typeface="Times New Roman"/>
                <a:cs typeface="Times New Roman"/>
              </a:rPr>
              <a:t>p</a:t>
            </a:r>
            <a:r>
              <a:rPr sz="1600" spc="-29" dirty="0" smtClean="0">
                <a:latin typeface="Times New Roman"/>
                <a:cs typeface="Times New Roman"/>
              </a:rPr>
              <a:t>r</a:t>
            </a:r>
            <a:r>
              <a:rPr sz="1600" spc="4" dirty="0" smtClean="0">
                <a:latin typeface="Times New Roman"/>
                <a:cs typeface="Times New Roman"/>
              </a:rPr>
              <a:t>o</a:t>
            </a:r>
            <a:r>
              <a:rPr sz="1600" spc="-9" dirty="0" smtClean="0">
                <a:latin typeface="Times New Roman"/>
                <a:cs typeface="Times New Roman"/>
              </a:rPr>
              <a:t>d</a:t>
            </a:r>
            <a:r>
              <a:rPr sz="1600" spc="9" dirty="0" smtClean="0">
                <a:latin typeface="Times New Roman"/>
                <a:cs typeface="Times New Roman"/>
              </a:rPr>
              <a:t>u</a:t>
            </a:r>
            <a:r>
              <a:rPr sz="1600" spc="-19" dirty="0" smtClean="0">
                <a:latin typeface="Times New Roman"/>
                <a:cs typeface="Times New Roman"/>
              </a:rPr>
              <a:t>k</a:t>
            </a:r>
            <a:r>
              <a:rPr sz="1600" spc="0" dirty="0" smtClean="0">
                <a:latin typeface="Times New Roman"/>
                <a:cs typeface="Times New Roman"/>
              </a:rPr>
              <a:t>si           </a:t>
            </a:r>
            <a:r>
              <a:rPr sz="1600" spc="-144" dirty="0" smtClean="0">
                <a:latin typeface="Times New Roman"/>
                <a:cs typeface="Times New Roman"/>
              </a:rPr>
              <a:t> </a:t>
            </a:r>
            <a:r>
              <a:rPr sz="2400" spc="0" baseline="34423" dirty="0" smtClean="0">
                <a:latin typeface="Times New Roman"/>
                <a:cs typeface="Times New Roman"/>
              </a:rPr>
              <a:t>●</a:t>
            </a:r>
            <a:r>
              <a:rPr sz="2400" spc="-54" baseline="34423" dirty="0" smtClean="0">
                <a:latin typeface="Times New Roman"/>
                <a:cs typeface="Times New Roman"/>
              </a:rPr>
              <a:t> </a:t>
            </a:r>
            <a:r>
              <a:rPr sz="2400" spc="-25" baseline="34423" dirty="0" smtClean="0">
                <a:latin typeface="Times New Roman"/>
                <a:cs typeface="Times New Roman"/>
              </a:rPr>
              <a:t>P</a:t>
            </a:r>
            <a:r>
              <a:rPr sz="2400" spc="-9" baseline="34423" dirty="0" smtClean="0">
                <a:latin typeface="Times New Roman"/>
                <a:cs typeface="Times New Roman"/>
              </a:rPr>
              <a:t>e</a:t>
            </a:r>
            <a:r>
              <a:rPr sz="2400" spc="9" baseline="34423" dirty="0" smtClean="0">
                <a:latin typeface="Times New Roman"/>
                <a:cs typeface="Times New Roman"/>
              </a:rPr>
              <a:t>n</a:t>
            </a:r>
            <a:r>
              <a:rPr sz="2400" spc="-14" baseline="34423" dirty="0" smtClean="0">
                <a:latin typeface="Times New Roman"/>
                <a:cs typeface="Times New Roman"/>
              </a:rPr>
              <a:t>g</a:t>
            </a:r>
            <a:r>
              <a:rPr sz="2400" spc="4" baseline="34423" dirty="0" smtClean="0">
                <a:latin typeface="Times New Roman"/>
                <a:cs typeface="Times New Roman"/>
              </a:rPr>
              <a:t>e</a:t>
            </a:r>
            <a:r>
              <a:rPr sz="2400" spc="9" baseline="34423" dirty="0" smtClean="0">
                <a:latin typeface="Times New Roman"/>
                <a:cs typeface="Times New Roman"/>
              </a:rPr>
              <a:t>n</a:t>
            </a:r>
            <a:r>
              <a:rPr sz="2400" spc="-9" baseline="34423" dirty="0" smtClean="0">
                <a:latin typeface="Times New Roman"/>
                <a:cs typeface="Times New Roman"/>
              </a:rPr>
              <a:t>d</a:t>
            </a:r>
            <a:r>
              <a:rPr sz="2400" spc="19" baseline="34423" dirty="0" smtClean="0">
                <a:latin typeface="Times New Roman"/>
                <a:cs typeface="Times New Roman"/>
              </a:rPr>
              <a:t>a</a:t>
            </a:r>
            <a:r>
              <a:rPr sz="2400" spc="0" baseline="34423" dirty="0" smtClean="0">
                <a:latin typeface="Times New Roman"/>
                <a:cs typeface="Times New Roman"/>
              </a:rPr>
              <a:t>lian</a:t>
            </a:r>
            <a:r>
              <a:rPr sz="2400" spc="-54" baseline="34423" dirty="0" smtClean="0">
                <a:latin typeface="Times New Roman"/>
                <a:cs typeface="Times New Roman"/>
              </a:rPr>
              <a:t> </a:t>
            </a:r>
            <a:r>
              <a:rPr sz="2400" spc="-19" baseline="34423" dirty="0" smtClean="0">
                <a:latin typeface="Times New Roman"/>
                <a:cs typeface="Times New Roman"/>
              </a:rPr>
              <a:t>k</a:t>
            </a:r>
            <a:r>
              <a:rPr sz="2400" spc="-9" baseline="34423" dirty="0" smtClean="0">
                <a:latin typeface="Times New Roman"/>
                <a:cs typeface="Times New Roman"/>
              </a:rPr>
              <a:t>u</a:t>
            </a:r>
            <a:r>
              <a:rPr sz="2400" spc="0" baseline="34423" dirty="0" smtClean="0">
                <a:latin typeface="Times New Roman"/>
                <a:cs typeface="Times New Roman"/>
              </a:rPr>
              <a:t>a</a:t>
            </a:r>
            <a:r>
              <a:rPr sz="2400" spc="19" baseline="34423" dirty="0" smtClean="0">
                <a:latin typeface="Times New Roman"/>
                <a:cs typeface="Times New Roman"/>
              </a:rPr>
              <a:t>l</a:t>
            </a:r>
            <a:r>
              <a:rPr sz="2400" spc="0" baseline="34423" dirty="0" smtClean="0">
                <a:latin typeface="Times New Roman"/>
                <a:cs typeface="Times New Roman"/>
              </a:rPr>
              <a:t>i</a:t>
            </a:r>
            <a:r>
              <a:rPr sz="2400" spc="-19" baseline="34423" dirty="0" smtClean="0">
                <a:latin typeface="Times New Roman"/>
                <a:cs typeface="Times New Roman"/>
              </a:rPr>
              <a:t>t</a:t>
            </a:r>
            <a:r>
              <a:rPr sz="2400" spc="0" baseline="34423" dirty="0" smtClean="0">
                <a:latin typeface="Times New Roman"/>
                <a:cs typeface="Times New Roman"/>
              </a:rPr>
              <a:t>as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7200" y="45720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2628" y="454152"/>
            <a:ext cx="9153144" cy="2194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2628" y="452627"/>
            <a:ext cx="9154668" cy="2196084"/>
          </a:xfrm>
          <a:custGeom>
            <a:avLst/>
            <a:gdLst/>
            <a:ahLst/>
            <a:cxnLst/>
            <a:rect l="l" t="t" r="r" b="b"/>
            <a:pathLst>
              <a:path w="9154668" h="2196084">
                <a:moveTo>
                  <a:pt x="1813560" y="2186939"/>
                </a:moveTo>
                <a:lnTo>
                  <a:pt x="1812035" y="2196084"/>
                </a:lnTo>
                <a:lnTo>
                  <a:pt x="1813560" y="2196084"/>
                </a:lnTo>
                <a:lnTo>
                  <a:pt x="1813560" y="2186939"/>
                </a:lnTo>
                <a:close/>
              </a:path>
              <a:path w="9154668" h="2196084">
                <a:moveTo>
                  <a:pt x="1501131" y="1897380"/>
                </a:moveTo>
                <a:lnTo>
                  <a:pt x="1499616" y="1895855"/>
                </a:lnTo>
                <a:lnTo>
                  <a:pt x="10667" y="1892808"/>
                </a:lnTo>
                <a:lnTo>
                  <a:pt x="4571" y="1888235"/>
                </a:lnTo>
                <a:lnTo>
                  <a:pt x="4571" y="1897380"/>
                </a:lnTo>
                <a:lnTo>
                  <a:pt x="1501131" y="1897380"/>
                </a:lnTo>
                <a:close/>
              </a:path>
              <a:path w="9154668" h="2196084">
                <a:moveTo>
                  <a:pt x="1502664" y="1897380"/>
                </a:moveTo>
                <a:lnTo>
                  <a:pt x="1502664" y="1888235"/>
                </a:lnTo>
                <a:lnTo>
                  <a:pt x="10667" y="1888235"/>
                </a:lnTo>
                <a:lnTo>
                  <a:pt x="10667" y="4572"/>
                </a:lnTo>
                <a:lnTo>
                  <a:pt x="4571" y="4572"/>
                </a:lnTo>
                <a:lnTo>
                  <a:pt x="4571" y="10668"/>
                </a:lnTo>
                <a:lnTo>
                  <a:pt x="4571" y="1888235"/>
                </a:lnTo>
                <a:lnTo>
                  <a:pt x="10667" y="1892808"/>
                </a:lnTo>
                <a:lnTo>
                  <a:pt x="1499616" y="1895855"/>
                </a:lnTo>
                <a:lnTo>
                  <a:pt x="1501131" y="1897380"/>
                </a:lnTo>
                <a:lnTo>
                  <a:pt x="1784603" y="2182367"/>
                </a:lnTo>
                <a:lnTo>
                  <a:pt x="1502664" y="1897380"/>
                </a:lnTo>
                <a:close/>
              </a:path>
              <a:path w="9154668" h="2196084">
                <a:moveTo>
                  <a:pt x="1840992" y="2189988"/>
                </a:moveTo>
                <a:lnTo>
                  <a:pt x="1850135" y="2185416"/>
                </a:lnTo>
                <a:lnTo>
                  <a:pt x="1856232" y="2182367"/>
                </a:lnTo>
                <a:lnTo>
                  <a:pt x="1857755" y="2182367"/>
                </a:lnTo>
                <a:lnTo>
                  <a:pt x="2142743" y="1897380"/>
                </a:lnTo>
                <a:lnTo>
                  <a:pt x="9148572" y="1897380"/>
                </a:lnTo>
                <a:lnTo>
                  <a:pt x="9148572" y="10668"/>
                </a:lnTo>
                <a:lnTo>
                  <a:pt x="9144000" y="4572"/>
                </a:lnTo>
                <a:lnTo>
                  <a:pt x="10667" y="4572"/>
                </a:lnTo>
                <a:lnTo>
                  <a:pt x="10668" y="10668"/>
                </a:lnTo>
                <a:lnTo>
                  <a:pt x="9144000" y="10668"/>
                </a:lnTo>
                <a:lnTo>
                  <a:pt x="9144000" y="1892808"/>
                </a:lnTo>
                <a:lnTo>
                  <a:pt x="2144267" y="1895855"/>
                </a:lnTo>
                <a:lnTo>
                  <a:pt x="2141219" y="1897380"/>
                </a:lnTo>
                <a:lnTo>
                  <a:pt x="2136648" y="1889759"/>
                </a:lnTo>
                <a:lnTo>
                  <a:pt x="1851660" y="2174747"/>
                </a:lnTo>
                <a:lnTo>
                  <a:pt x="1853183" y="2174747"/>
                </a:lnTo>
                <a:lnTo>
                  <a:pt x="1845564" y="2177796"/>
                </a:lnTo>
                <a:lnTo>
                  <a:pt x="1836419" y="2182367"/>
                </a:lnTo>
                <a:lnTo>
                  <a:pt x="1828800" y="2186939"/>
                </a:lnTo>
                <a:lnTo>
                  <a:pt x="1815083" y="2186939"/>
                </a:lnTo>
                <a:lnTo>
                  <a:pt x="1805939" y="2182367"/>
                </a:lnTo>
                <a:lnTo>
                  <a:pt x="1796796" y="2177796"/>
                </a:lnTo>
                <a:lnTo>
                  <a:pt x="1790700" y="2174747"/>
                </a:lnTo>
                <a:lnTo>
                  <a:pt x="1505712" y="1889759"/>
                </a:lnTo>
                <a:lnTo>
                  <a:pt x="1502664" y="1888235"/>
                </a:lnTo>
                <a:lnTo>
                  <a:pt x="1502664" y="1897380"/>
                </a:lnTo>
                <a:lnTo>
                  <a:pt x="1784603" y="2182367"/>
                </a:lnTo>
                <a:lnTo>
                  <a:pt x="1786128" y="2182367"/>
                </a:lnTo>
                <a:lnTo>
                  <a:pt x="1792223" y="2185416"/>
                </a:lnTo>
                <a:lnTo>
                  <a:pt x="1801367" y="2191512"/>
                </a:lnTo>
                <a:lnTo>
                  <a:pt x="1812035" y="2196084"/>
                </a:lnTo>
                <a:lnTo>
                  <a:pt x="1813560" y="2186939"/>
                </a:lnTo>
                <a:lnTo>
                  <a:pt x="1813560" y="2196084"/>
                </a:lnTo>
                <a:lnTo>
                  <a:pt x="1833371" y="2196084"/>
                </a:lnTo>
                <a:lnTo>
                  <a:pt x="1840992" y="2189988"/>
                </a:lnTo>
                <a:close/>
              </a:path>
              <a:path w="9154668" h="2196084">
                <a:moveTo>
                  <a:pt x="2144267" y="1895855"/>
                </a:moveTo>
                <a:lnTo>
                  <a:pt x="9144000" y="1892808"/>
                </a:lnTo>
                <a:lnTo>
                  <a:pt x="9144000" y="1888235"/>
                </a:lnTo>
                <a:lnTo>
                  <a:pt x="2139696" y="1888235"/>
                </a:lnTo>
                <a:lnTo>
                  <a:pt x="2136648" y="1889759"/>
                </a:lnTo>
                <a:lnTo>
                  <a:pt x="2141219" y="1897380"/>
                </a:lnTo>
                <a:lnTo>
                  <a:pt x="2144267" y="1895855"/>
                </a:lnTo>
                <a:close/>
              </a:path>
              <a:path w="9154668" h="2196084">
                <a:moveTo>
                  <a:pt x="9148572" y="4572"/>
                </a:moveTo>
                <a:lnTo>
                  <a:pt x="9144000" y="4572"/>
                </a:lnTo>
                <a:lnTo>
                  <a:pt x="9148572" y="10668"/>
                </a:lnTo>
                <a:lnTo>
                  <a:pt x="9148572" y="4572"/>
                </a:lnTo>
                <a:close/>
              </a:path>
            </a:pathLst>
          </a:custGeom>
          <a:solidFill>
            <a:srgbClr val="00C6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57200" y="457200"/>
            <a:ext cx="9144000" cy="685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29"/>
              </a:spcBef>
            </a:pPr>
            <a:endParaRPr sz="800"/>
          </a:p>
          <a:p>
            <a:pPr marL="321633">
              <a:lnSpc>
                <a:spcPct val="95825"/>
              </a:lnSpc>
              <a:spcBef>
                <a:spcPts val="2000"/>
              </a:spcBef>
            </a:pPr>
            <a:r>
              <a:rPr sz="4000" spc="4" dirty="0" smtClean="0">
                <a:solidFill>
                  <a:srgbClr val="FDFDFD"/>
                </a:solidFill>
                <a:latin typeface="Times New Roman"/>
                <a:cs typeface="Times New Roman"/>
              </a:rPr>
              <a:t>M</a:t>
            </a:r>
            <a:r>
              <a:rPr sz="40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ana</a:t>
            </a:r>
            <a:r>
              <a:rPr sz="4000" spc="4" dirty="0" smtClean="0">
                <a:solidFill>
                  <a:srgbClr val="FDFDFD"/>
                </a:solidFill>
                <a:latin typeface="Times New Roman"/>
                <a:cs typeface="Times New Roman"/>
              </a:rPr>
              <a:t>j</a:t>
            </a:r>
            <a:r>
              <a:rPr sz="40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e</a:t>
            </a:r>
            <a:r>
              <a:rPr sz="4000" spc="4" dirty="0" smtClean="0">
                <a:solidFill>
                  <a:srgbClr val="FDFDFD"/>
                </a:solidFill>
                <a:latin typeface="Times New Roman"/>
                <a:cs typeface="Times New Roman"/>
              </a:rPr>
              <a:t>m</a:t>
            </a:r>
            <a:r>
              <a:rPr sz="40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en</a:t>
            </a:r>
            <a:r>
              <a:rPr sz="4000" spc="159" dirty="0" smtClean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4000" spc="-39" dirty="0" smtClean="0">
                <a:solidFill>
                  <a:srgbClr val="FDFDFD"/>
                </a:solidFill>
                <a:latin typeface="Times New Roman"/>
                <a:cs typeface="Times New Roman"/>
              </a:rPr>
              <a:t>P</a:t>
            </a:r>
            <a:r>
              <a:rPr sz="4000" spc="44" dirty="0" smtClean="0">
                <a:solidFill>
                  <a:srgbClr val="FDFDFD"/>
                </a:solidFill>
                <a:latin typeface="Times New Roman"/>
                <a:cs typeface="Times New Roman"/>
              </a:rPr>
              <a:t>r</a:t>
            </a:r>
            <a:r>
              <a:rPr sz="40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oduk</a:t>
            </a:r>
            <a:r>
              <a:rPr sz="4000" spc="4" dirty="0" smtClean="0">
                <a:solidFill>
                  <a:srgbClr val="FDFDFD"/>
                </a:solidFill>
                <a:latin typeface="Times New Roman"/>
                <a:cs typeface="Times New Roman"/>
              </a:rPr>
              <a:t>s</a:t>
            </a:r>
            <a:r>
              <a:rPr sz="40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i</a:t>
            </a:r>
            <a:r>
              <a:rPr sz="4000" spc="125" dirty="0" smtClean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40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dan</a:t>
            </a:r>
            <a:r>
              <a:rPr sz="4000" spc="-196" dirty="0" smtClean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4000" spc="44" dirty="0" smtClean="0">
                <a:solidFill>
                  <a:srgbClr val="FDFDFD"/>
                </a:solidFill>
                <a:latin typeface="Times New Roman"/>
                <a:cs typeface="Times New Roman"/>
              </a:rPr>
              <a:t>O</a:t>
            </a:r>
            <a:r>
              <a:rPr sz="40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pe</a:t>
            </a:r>
            <a:r>
              <a:rPr sz="4000" spc="4" dirty="0" smtClean="0">
                <a:solidFill>
                  <a:srgbClr val="FDFDFD"/>
                </a:solidFill>
                <a:latin typeface="Times New Roman"/>
                <a:cs typeface="Times New Roman"/>
              </a:rPr>
              <a:t>r</a:t>
            </a:r>
            <a:r>
              <a:rPr sz="40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a</a:t>
            </a:r>
            <a:r>
              <a:rPr sz="4000" spc="4" dirty="0" smtClean="0">
                <a:solidFill>
                  <a:srgbClr val="FDFDFD"/>
                </a:solidFill>
                <a:latin typeface="Times New Roman"/>
                <a:cs typeface="Times New Roman"/>
              </a:rPr>
              <a:t>s</a:t>
            </a:r>
            <a:r>
              <a:rPr sz="40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i</a:t>
            </a:r>
            <a:endParaRPr sz="4000">
              <a:latin typeface="Times New Roman"/>
              <a:cs typeface="Times New Roman"/>
            </a:endParaRPr>
          </a:p>
          <a:p>
            <a:pPr marL="321615">
              <a:lnSpc>
                <a:spcPct val="95825"/>
              </a:lnSpc>
              <a:spcBef>
                <a:spcPts val="14162"/>
              </a:spcBef>
            </a:pPr>
            <a:r>
              <a:rPr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Tujuan</a:t>
            </a:r>
            <a:r>
              <a:rPr sz="2400" spc="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Manajemen</a:t>
            </a:r>
            <a:r>
              <a:rPr sz="2400" spc="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400" spc="-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400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uksi</a:t>
            </a:r>
            <a:endParaRPr sz="2400">
              <a:latin typeface="Times New Roman"/>
              <a:cs typeface="Times New Roman"/>
            </a:endParaRPr>
          </a:p>
          <a:p>
            <a:pPr marL="595905" marR="309833" indent="-274289">
              <a:lnSpc>
                <a:spcPct val="100041"/>
              </a:lnSpc>
              <a:spcBef>
                <a:spcPts val="719"/>
              </a:spcBef>
            </a:pPr>
            <a:r>
              <a:rPr sz="2400" spc="0" dirty="0" smtClean="0">
                <a:solidFill>
                  <a:srgbClr val="00C6BA"/>
                </a:solidFill>
                <a:latin typeface="Times New Roman"/>
                <a:cs typeface="Times New Roman"/>
              </a:rPr>
              <a:t></a:t>
            </a:r>
            <a:r>
              <a:rPr sz="2400" spc="403" dirty="0" smtClean="0">
                <a:solidFill>
                  <a:srgbClr val="00C6BA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4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4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400" spc="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4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4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2400" spc="29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spc="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spc="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400" spc="-17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en</a:t>
            </a:r>
            <a:r>
              <a:rPr sz="24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24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tu</a:t>
            </a:r>
            <a:r>
              <a:rPr sz="2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spc="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4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4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24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spc="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24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4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2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 </a:t>
            </a:r>
            <a:r>
              <a:rPr sz="24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ba</a:t>
            </a:r>
            <a:r>
              <a:rPr sz="2400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ng</a:t>
            </a:r>
            <a:r>
              <a:rPr sz="2400" spc="4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3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4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400" spc="-1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j</a:t>
            </a:r>
            <a:r>
              <a:rPr sz="24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4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j</a:t>
            </a:r>
            <a:r>
              <a:rPr sz="24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spc="29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spc="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4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4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j</a:t>
            </a:r>
            <a:r>
              <a:rPr sz="24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um</a:t>
            </a:r>
            <a:r>
              <a:rPr sz="2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4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h,</a:t>
            </a:r>
            <a:r>
              <a:rPr sz="2400" spc="3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24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4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400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spc="-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spc="-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2400" spc="3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4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24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w</a:t>
            </a:r>
            <a:r>
              <a:rPr sz="24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2400" spc="-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400" spc="7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er</a:t>
            </a:r>
            <a:r>
              <a:rPr sz="24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spc="6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pa</a:t>
            </a:r>
            <a:r>
              <a:rPr sz="2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spc="-1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spc="-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spc="29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spc="-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400" spc="29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400" spc="5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su</a:t>
            </a:r>
            <a:r>
              <a:rPr sz="24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spc="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3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spc="-26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400" spc="26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24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400" spc="-6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ke</a:t>
            </a:r>
            <a:r>
              <a:rPr sz="2400" spc="-29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2400" spc="29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400" spc="-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400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4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7200" y="45720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2628" y="454152"/>
            <a:ext cx="9153144" cy="2194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2628" y="452627"/>
            <a:ext cx="9154668" cy="2196084"/>
          </a:xfrm>
          <a:custGeom>
            <a:avLst/>
            <a:gdLst/>
            <a:ahLst/>
            <a:cxnLst/>
            <a:rect l="l" t="t" r="r" b="b"/>
            <a:pathLst>
              <a:path w="9154668" h="2196084">
                <a:moveTo>
                  <a:pt x="1813560" y="2186939"/>
                </a:moveTo>
                <a:lnTo>
                  <a:pt x="1812035" y="2196084"/>
                </a:lnTo>
                <a:lnTo>
                  <a:pt x="1813560" y="2196084"/>
                </a:lnTo>
                <a:lnTo>
                  <a:pt x="1813560" y="2186939"/>
                </a:lnTo>
                <a:close/>
              </a:path>
              <a:path w="9154668" h="2196084">
                <a:moveTo>
                  <a:pt x="1501131" y="1897380"/>
                </a:moveTo>
                <a:lnTo>
                  <a:pt x="1499616" y="1895855"/>
                </a:lnTo>
                <a:lnTo>
                  <a:pt x="10667" y="1892808"/>
                </a:lnTo>
                <a:lnTo>
                  <a:pt x="4571" y="1888235"/>
                </a:lnTo>
                <a:lnTo>
                  <a:pt x="4571" y="1897380"/>
                </a:lnTo>
                <a:lnTo>
                  <a:pt x="1501131" y="1897380"/>
                </a:lnTo>
                <a:close/>
              </a:path>
              <a:path w="9154668" h="2196084">
                <a:moveTo>
                  <a:pt x="1502664" y="1897380"/>
                </a:moveTo>
                <a:lnTo>
                  <a:pt x="1502664" y="1888235"/>
                </a:lnTo>
                <a:lnTo>
                  <a:pt x="10667" y="1888235"/>
                </a:lnTo>
                <a:lnTo>
                  <a:pt x="10667" y="4572"/>
                </a:lnTo>
                <a:lnTo>
                  <a:pt x="4571" y="4572"/>
                </a:lnTo>
                <a:lnTo>
                  <a:pt x="4571" y="10668"/>
                </a:lnTo>
                <a:lnTo>
                  <a:pt x="4571" y="1888235"/>
                </a:lnTo>
                <a:lnTo>
                  <a:pt x="10667" y="1892808"/>
                </a:lnTo>
                <a:lnTo>
                  <a:pt x="1499616" y="1895855"/>
                </a:lnTo>
                <a:lnTo>
                  <a:pt x="1501131" y="1897380"/>
                </a:lnTo>
                <a:lnTo>
                  <a:pt x="1784603" y="2182367"/>
                </a:lnTo>
                <a:lnTo>
                  <a:pt x="1502664" y="1897380"/>
                </a:lnTo>
                <a:close/>
              </a:path>
              <a:path w="9154668" h="2196084">
                <a:moveTo>
                  <a:pt x="1840992" y="2189988"/>
                </a:moveTo>
                <a:lnTo>
                  <a:pt x="1850135" y="2185416"/>
                </a:lnTo>
                <a:lnTo>
                  <a:pt x="1856232" y="2182367"/>
                </a:lnTo>
                <a:lnTo>
                  <a:pt x="1857755" y="2182367"/>
                </a:lnTo>
                <a:lnTo>
                  <a:pt x="2142743" y="1897380"/>
                </a:lnTo>
                <a:lnTo>
                  <a:pt x="9148572" y="1897380"/>
                </a:lnTo>
                <a:lnTo>
                  <a:pt x="9148572" y="10668"/>
                </a:lnTo>
                <a:lnTo>
                  <a:pt x="9144000" y="4572"/>
                </a:lnTo>
                <a:lnTo>
                  <a:pt x="10667" y="4572"/>
                </a:lnTo>
                <a:lnTo>
                  <a:pt x="10668" y="10668"/>
                </a:lnTo>
                <a:lnTo>
                  <a:pt x="9144000" y="10668"/>
                </a:lnTo>
                <a:lnTo>
                  <a:pt x="9144000" y="1892808"/>
                </a:lnTo>
                <a:lnTo>
                  <a:pt x="2144267" y="1895855"/>
                </a:lnTo>
                <a:lnTo>
                  <a:pt x="2141219" y="1897380"/>
                </a:lnTo>
                <a:lnTo>
                  <a:pt x="2136648" y="1889759"/>
                </a:lnTo>
                <a:lnTo>
                  <a:pt x="1851660" y="2174747"/>
                </a:lnTo>
                <a:lnTo>
                  <a:pt x="1853183" y="2174747"/>
                </a:lnTo>
                <a:lnTo>
                  <a:pt x="1845564" y="2177796"/>
                </a:lnTo>
                <a:lnTo>
                  <a:pt x="1836419" y="2182367"/>
                </a:lnTo>
                <a:lnTo>
                  <a:pt x="1828800" y="2186939"/>
                </a:lnTo>
                <a:lnTo>
                  <a:pt x="1815083" y="2186939"/>
                </a:lnTo>
                <a:lnTo>
                  <a:pt x="1805939" y="2182367"/>
                </a:lnTo>
                <a:lnTo>
                  <a:pt x="1796796" y="2177796"/>
                </a:lnTo>
                <a:lnTo>
                  <a:pt x="1790700" y="2174747"/>
                </a:lnTo>
                <a:lnTo>
                  <a:pt x="1505712" y="1889759"/>
                </a:lnTo>
                <a:lnTo>
                  <a:pt x="1502664" y="1888235"/>
                </a:lnTo>
                <a:lnTo>
                  <a:pt x="1502664" y="1897380"/>
                </a:lnTo>
                <a:lnTo>
                  <a:pt x="1784603" y="2182367"/>
                </a:lnTo>
                <a:lnTo>
                  <a:pt x="1786128" y="2182367"/>
                </a:lnTo>
                <a:lnTo>
                  <a:pt x="1792223" y="2185416"/>
                </a:lnTo>
                <a:lnTo>
                  <a:pt x="1801367" y="2191512"/>
                </a:lnTo>
                <a:lnTo>
                  <a:pt x="1812035" y="2196084"/>
                </a:lnTo>
                <a:lnTo>
                  <a:pt x="1813560" y="2186939"/>
                </a:lnTo>
                <a:lnTo>
                  <a:pt x="1813560" y="2196084"/>
                </a:lnTo>
                <a:lnTo>
                  <a:pt x="1833371" y="2196084"/>
                </a:lnTo>
                <a:lnTo>
                  <a:pt x="1840992" y="2189988"/>
                </a:lnTo>
                <a:close/>
              </a:path>
              <a:path w="9154668" h="2196084">
                <a:moveTo>
                  <a:pt x="2144267" y="1895855"/>
                </a:moveTo>
                <a:lnTo>
                  <a:pt x="9144000" y="1892808"/>
                </a:lnTo>
                <a:lnTo>
                  <a:pt x="9144000" y="1888235"/>
                </a:lnTo>
                <a:lnTo>
                  <a:pt x="2139696" y="1888235"/>
                </a:lnTo>
                <a:lnTo>
                  <a:pt x="2136648" y="1889759"/>
                </a:lnTo>
                <a:lnTo>
                  <a:pt x="2141219" y="1897380"/>
                </a:lnTo>
                <a:lnTo>
                  <a:pt x="2144267" y="1895855"/>
                </a:lnTo>
                <a:close/>
              </a:path>
              <a:path w="9154668" h="2196084">
                <a:moveTo>
                  <a:pt x="9148572" y="4572"/>
                </a:moveTo>
                <a:lnTo>
                  <a:pt x="9144000" y="4572"/>
                </a:lnTo>
                <a:lnTo>
                  <a:pt x="9148572" y="10668"/>
                </a:lnTo>
                <a:lnTo>
                  <a:pt x="9148572" y="4572"/>
                </a:lnTo>
                <a:close/>
              </a:path>
            </a:pathLst>
          </a:custGeom>
          <a:solidFill>
            <a:srgbClr val="00C6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57200" y="457200"/>
            <a:ext cx="9144000" cy="685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902205">
              <a:lnSpc>
                <a:spcPct val="95825"/>
              </a:lnSpc>
              <a:spcBef>
                <a:spcPts val="2312"/>
              </a:spcBef>
            </a:pPr>
            <a:r>
              <a:rPr sz="3200" spc="14" dirty="0" smtClean="0">
                <a:solidFill>
                  <a:srgbClr val="FDFDFD"/>
                </a:solidFill>
                <a:latin typeface="Times New Roman"/>
                <a:cs typeface="Times New Roman"/>
              </a:rPr>
              <a:t>K</a:t>
            </a:r>
            <a:r>
              <a:rPr sz="3200" spc="-9" dirty="0" smtClean="0">
                <a:solidFill>
                  <a:srgbClr val="FDFDFD"/>
                </a:solidFill>
                <a:latin typeface="Times New Roman"/>
                <a:cs typeface="Times New Roman"/>
              </a:rPr>
              <a:t>e</a:t>
            </a:r>
            <a:r>
              <a:rPr sz="3200" spc="4" dirty="0" smtClean="0">
                <a:solidFill>
                  <a:srgbClr val="FDFDFD"/>
                </a:solidFill>
                <a:latin typeface="Times New Roman"/>
                <a:cs typeface="Times New Roman"/>
              </a:rPr>
              <a:t>p</a:t>
            </a:r>
            <a:r>
              <a:rPr sz="32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u</a:t>
            </a:r>
            <a:r>
              <a:rPr sz="3200" spc="14" dirty="0" smtClean="0">
                <a:solidFill>
                  <a:srgbClr val="FDFDFD"/>
                </a:solidFill>
                <a:latin typeface="Times New Roman"/>
                <a:cs typeface="Times New Roman"/>
              </a:rPr>
              <a:t>t</a:t>
            </a:r>
            <a:r>
              <a:rPr sz="32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u</a:t>
            </a:r>
            <a:r>
              <a:rPr sz="3200" spc="-14" dirty="0" smtClean="0">
                <a:solidFill>
                  <a:srgbClr val="FDFDFD"/>
                </a:solidFill>
                <a:latin typeface="Times New Roman"/>
                <a:cs typeface="Times New Roman"/>
              </a:rPr>
              <a:t>s</a:t>
            </a:r>
            <a:r>
              <a:rPr sz="3200" spc="4" dirty="0" smtClean="0">
                <a:solidFill>
                  <a:srgbClr val="FDFDFD"/>
                </a:solidFill>
                <a:latin typeface="Times New Roman"/>
                <a:cs typeface="Times New Roman"/>
              </a:rPr>
              <a:t>a</a:t>
            </a:r>
            <a:r>
              <a:rPr sz="32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n</a:t>
            </a:r>
            <a:r>
              <a:rPr sz="3200" spc="-4" dirty="0" smtClean="0">
                <a:solidFill>
                  <a:srgbClr val="FDFDFD"/>
                </a:solidFill>
                <a:latin typeface="Times New Roman"/>
                <a:cs typeface="Times New Roman"/>
              </a:rPr>
              <a:t>-k</a:t>
            </a:r>
            <a:r>
              <a:rPr sz="3200" spc="19" dirty="0" smtClean="0">
                <a:solidFill>
                  <a:srgbClr val="FDFDFD"/>
                </a:solidFill>
                <a:latin typeface="Times New Roman"/>
                <a:cs typeface="Times New Roman"/>
              </a:rPr>
              <a:t>e</a:t>
            </a:r>
            <a:r>
              <a:rPr sz="3200" spc="-29" dirty="0" smtClean="0">
                <a:solidFill>
                  <a:srgbClr val="FDFDFD"/>
                </a:solidFill>
                <a:latin typeface="Times New Roman"/>
                <a:cs typeface="Times New Roman"/>
              </a:rPr>
              <a:t>p</a:t>
            </a:r>
            <a:r>
              <a:rPr sz="32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u</a:t>
            </a:r>
            <a:r>
              <a:rPr sz="3200" spc="14" dirty="0" smtClean="0">
                <a:solidFill>
                  <a:srgbClr val="FDFDFD"/>
                </a:solidFill>
                <a:latin typeface="Times New Roman"/>
                <a:cs typeface="Times New Roman"/>
              </a:rPr>
              <a:t>t</a:t>
            </a:r>
            <a:r>
              <a:rPr sz="3200" spc="-29" dirty="0" smtClean="0">
                <a:solidFill>
                  <a:srgbClr val="FDFDFD"/>
                </a:solidFill>
                <a:latin typeface="Times New Roman"/>
                <a:cs typeface="Times New Roman"/>
              </a:rPr>
              <a:t>u</a:t>
            </a:r>
            <a:r>
              <a:rPr sz="3200" spc="19" dirty="0" smtClean="0">
                <a:solidFill>
                  <a:srgbClr val="FDFDFD"/>
                </a:solidFill>
                <a:latin typeface="Times New Roman"/>
                <a:cs typeface="Times New Roman"/>
              </a:rPr>
              <a:t>s</a:t>
            </a:r>
            <a:r>
              <a:rPr sz="3200" spc="4" dirty="0" smtClean="0">
                <a:solidFill>
                  <a:srgbClr val="FDFDFD"/>
                </a:solidFill>
                <a:latin typeface="Times New Roman"/>
                <a:cs typeface="Times New Roman"/>
              </a:rPr>
              <a:t>a</a:t>
            </a:r>
            <a:r>
              <a:rPr sz="32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n</a:t>
            </a:r>
            <a:r>
              <a:rPr sz="3200" spc="94" dirty="0" smtClean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3200" spc="-9" dirty="0" smtClean="0">
                <a:solidFill>
                  <a:srgbClr val="FDFDFD"/>
                </a:solidFill>
                <a:latin typeface="Times New Roman"/>
                <a:cs typeface="Times New Roman"/>
              </a:rPr>
              <a:t>m</a:t>
            </a:r>
            <a:r>
              <a:rPr sz="3200" spc="4" dirty="0" smtClean="0">
                <a:solidFill>
                  <a:srgbClr val="FDFDFD"/>
                </a:solidFill>
                <a:latin typeface="Times New Roman"/>
                <a:cs typeface="Times New Roman"/>
              </a:rPr>
              <a:t>a</a:t>
            </a:r>
            <a:r>
              <a:rPr sz="32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n</a:t>
            </a:r>
            <a:r>
              <a:rPr sz="3200" spc="4" dirty="0" smtClean="0">
                <a:solidFill>
                  <a:srgbClr val="FDFDFD"/>
                </a:solidFill>
                <a:latin typeface="Times New Roman"/>
                <a:cs typeface="Times New Roman"/>
              </a:rPr>
              <a:t>a</a:t>
            </a:r>
            <a:r>
              <a:rPr sz="3200" spc="25" dirty="0" smtClean="0">
                <a:solidFill>
                  <a:srgbClr val="FDFDFD"/>
                </a:solidFill>
                <a:latin typeface="Times New Roman"/>
                <a:cs typeface="Times New Roman"/>
              </a:rPr>
              <a:t>j</a:t>
            </a:r>
            <a:r>
              <a:rPr sz="3200" spc="-9" dirty="0" smtClean="0">
                <a:solidFill>
                  <a:srgbClr val="FDFDFD"/>
                </a:solidFill>
                <a:latin typeface="Times New Roman"/>
                <a:cs typeface="Times New Roman"/>
              </a:rPr>
              <a:t>em</a:t>
            </a:r>
            <a:r>
              <a:rPr sz="3200" spc="19" dirty="0" smtClean="0">
                <a:solidFill>
                  <a:srgbClr val="FDFDFD"/>
                </a:solidFill>
                <a:latin typeface="Times New Roman"/>
                <a:cs typeface="Times New Roman"/>
              </a:rPr>
              <a:t>e</a:t>
            </a:r>
            <a:r>
              <a:rPr sz="32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n</a:t>
            </a:r>
            <a:endParaRPr sz="3200">
              <a:latin typeface="Times New Roman"/>
              <a:cs typeface="Times New Roman"/>
            </a:endParaRPr>
          </a:p>
          <a:p>
            <a:pPr marL="902205">
              <a:lnSpc>
                <a:spcPct val="95825"/>
              </a:lnSpc>
              <a:spcBef>
                <a:spcPts val="135"/>
              </a:spcBef>
            </a:pPr>
            <a:r>
              <a:rPr sz="3200" spc="12" dirty="0" smtClean="0">
                <a:solidFill>
                  <a:srgbClr val="FDFDFD"/>
                </a:solidFill>
                <a:latin typeface="Times New Roman"/>
                <a:cs typeface="Times New Roman"/>
              </a:rPr>
              <a:t>P</a:t>
            </a:r>
            <a:r>
              <a:rPr sz="3200" spc="-12" dirty="0" smtClean="0">
                <a:solidFill>
                  <a:srgbClr val="FDFDFD"/>
                </a:solidFill>
                <a:latin typeface="Times New Roman"/>
                <a:cs typeface="Times New Roman"/>
              </a:rPr>
              <a:t>r</a:t>
            </a:r>
            <a:r>
              <a:rPr sz="3200" spc="12" dirty="0" smtClean="0">
                <a:solidFill>
                  <a:srgbClr val="FDFDFD"/>
                </a:solidFill>
                <a:latin typeface="Times New Roman"/>
                <a:cs typeface="Times New Roman"/>
              </a:rPr>
              <a:t>o</a:t>
            </a:r>
            <a:r>
              <a:rPr sz="3200" spc="6" dirty="0" smtClean="0">
                <a:solidFill>
                  <a:srgbClr val="FDFDFD"/>
                </a:solidFill>
                <a:latin typeface="Times New Roman"/>
                <a:cs typeface="Times New Roman"/>
              </a:rPr>
              <a:t>d</a:t>
            </a:r>
            <a:r>
              <a:rPr sz="32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u</a:t>
            </a:r>
            <a:r>
              <a:rPr sz="3200" spc="-6" dirty="0" smtClean="0">
                <a:solidFill>
                  <a:srgbClr val="FDFDFD"/>
                </a:solidFill>
                <a:latin typeface="Times New Roman"/>
                <a:cs typeface="Times New Roman"/>
              </a:rPr>
              <a:t>k</a:t>
            </a:r>
            <a:r>
              <a:rPr sz="3200" spc="-18" dirty="0" smtClean="0">
                <a:solidFill>
                  <a:srgbClr val="FDFDFD"/>
                </a:solidFill>
                <a:latin typeface="Times New Roman"/>
                <a:cs typeface="Times New Roman"/>
              </a:rPr>
              <a:t>s</a:t>
            </a:r>
            <a:r>
              <a:rPr sz="32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i</a:t>
            </a:r>
            <a:r>
              <a:rPr sz="3200" spc="-394" dirty="0" smtClean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3200" spc="6" dirty="0" smtClean="0">
                <a:solidFill>
                  <a:srgbClr val="FDFDFD"/>
                </a:solidFill>
                <a:latin typeface="Times New Roman"/>
                <a:cs typeface="Times New Roman"/>
              </a:rPr>
              <a:t>da</a:t>
            </a:r>
            <a:r>
              <a:rPr sz="32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n</a:t>
            </a:r>
            <a:r>
              <a:rPr sz="3200" spc="62" dirty="0" smtClean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3200" spc="9" dirty="0" smtClean="0">
                <a:solidFill>
                  <a:srgbClr val="FDFDFD"/>
                </a:solidFill>
                <a:latin typeface="Times New Roman"/>
                <a:cs typeface="Times New Roman"/>
              </a:rPr>
              <a:t>o</a:t>
            </a:r>
            <a:r>
              <a:rPr sz="3200" spc="4" dirty="0" smtClean="0">
                <a:solidFill>
                  <a:srgbClr val="FDFDFD"/>
                </a:solidFill>
                <a:latin typeface="Times New Roman"/>
                <a:cs typeface="Times New Roman"/>
              </a:rPr>
              <a:t>p</a:t>
            </a:r>
            <a:r>
              <a:rPr sz="3200" spc="-9" dirty="0" smtClean="0">
                <a:solidFill>
                  <a:srgbClr val="FDFDFD"/>
                </a:solidFill>
                <a:latin typeface="Times New Roman"/>
                <a:cs typeface="Times New Roman"/>
              </a:rPr>
              <a:t>e</a:t>
            </a:r>
            <a:r>
              <a:rPr sz="3200" spc="19" dirty="0" smtClean="0">
                <a:solidFill>
                  <a:srgbClr val="FDFDFD"/>
                </a:solidFill>
                <a:latin typeface="Times New Roman"/>
                <a:cs typeface="Times New Roman"/>
              </a:rPr>
              <a:t>r</a:t>
            </a:r>
            <a:r>
              <a:rPr sz="3200" spc="4" dirty="0" smtClean="0">
                <a:solidFill>
                  <a:srgbClr val="FDFDFD"/>
                </a:solidFill>
                <a:latin typeface="Times New Roman"/>
                <a:cs typeface="Times New Roman"/>
              </a:rPr>
              <a:t>a</a:t>
            </a:r>
            <a:r>
              <a:rPr sz="3200" spc="-14" dirty="0" smtClean="0">
                <a:solidFill>
                  <a:srgbClr val="FDFDFD"/>
                </a:solidFill>
                <a:latin typeface="Times New Roman"/>
                <a:cs typeface="Times New Roman"/>
              </a:rPr>
              <a:t>s</a:t>
            </a:r>
            <a:r>
              <a:rPr sz="32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i</a:t>
            </a:r>
            <a:endParaRPr sz="3200">
              <a:latin typeface="Times New Roman"/>
              <a:cs typeface="Times New Roman"/>
            </a:endParaRPr>
          </a:p>
          <a:p>
            <a:pPr marL="1165902">
              <a:lnSpc>
                <a:spcPct val="95825"/>
              </a:lnSpc>
              <a:spcBef>
                <a:spcPts val="10877"/>
              </a:spcBef>
            </a:pPr>
            <a:r>
              <a:rPr sz="1900" spc="0" dirty="0" smtClean="0">
                <a:solidFill>
                  <a:srgbClr val="00C6BA"/>
                </a:solidFill>
                <a:latin typeface="Times New Roman"/>
                <a:cs typeface="Times New Roman"/>
              </a:rPr>
              <a:t>  </a:t>
            </a:r>
            <a:r>
              <a:rPr sz="1900" spc="183" dirty="0" smtClean="0">
                <a:solidFill>
                  <a:srgbClr val="00C6BA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PR</a:t>
            </a:r>
            <a:r>
              <a:rPr sz="19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OD</a:t>
            </a:r>
            <a:r>
              <a:rPr sz="19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CT</a:t>
            </a:r>
            <a:r>
              <a:rPr sz="1900" spc="20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9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9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OOD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900" spc="-7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9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900" spc="4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ER</a:t>
            </a:r>
            <a:r>
              <a:rPr sz="19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1900" spc="13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CE)</a:t>
            </a:r>
            <a:r>
              <a:rPr sz="1900" spc="3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9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9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9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9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endParaRPr sz="1900">
              <a:latin typeface="Times New Roman"/>
              <a:cs typeface="Times New Roman"/>
            </a:endParaRPr>
          </a:p>
          <a:p>
            <a:pPr marL="1165902">
              <a:lnSpc>
                <a:spcPct val="95825"/>
              </a:lnSpc>
              <a:spcBef>
                <a:spcPts val="490"/>
              </a:spcBef>
            </a:pPr>
            <a:r>
              <a:rPr sz="1900" spc="0" dirty="0" smtClean="0">
                <a:solidFill>
                  <a:srgbClr val="00C6BA"/>
                </a:solidFill>
                <a:latin typeface="Times New Roman"/>
                <a:cs typeface="Times New Roman"/>
              </a:rPr>
              <a:t>  </a:t>
            </a:r>
            <a:r>
              <a:rPr sz="1900" spc="183" dirty="0" smtClean="0">
                <a:solidFill>
                  <a:srgbClr val="00C6BA"/>
                </a:solidFill>
                <a:latin typeface="Times New Roman"/>
                <a:cs typeface="Times New Roman"/>
              </a:rPr>
              <a:t> </a:t>
            </a:r>
            <a:r>
              <a:rPr sz="19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Q</a:t>
            </a:r>
            <a:r>
              <a:rPr sz="1900" spc="-8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9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900" spc="13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900" spc="-57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900" spc="19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MA</a:t>
            </a:r>
            <a:r>
              <a:rPr sz="19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9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EME</a:t>
            </a:r>
            <a:r>
              <a:rPr sz="19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endParaRPr sz="1900">
              <a:latin typeface="Times New Roman"/>
              <a:cs typeface="Times New Roman"/>
            </a:endParaRPr>
          </a:p>
          <a:p>
            <a:pPr marL="1165902">
              <a:lnSpc>
                <a:spcPct val="95825"/>
              </a:lnSpc>
              <a:spcBef>
                <a:spcPts val="490"/>
              </a:spcBef>
            </a:pPr>
            <a:r>
              <a:rPr sz="1900" spc="0" dirty="0" smtClean="0">
                <a:solidFill>
                  <a:srgbClr val="00C6BA"/>
                </a:solidFill>
                <a:latin typeface="Times New Roman"/>
                <a:cs typeface="Times New Roman"/>
              </a:rPr>
              <a:t>  </a:t>
            </a:r>
            <a:r>
              <a:rPr sz="1900" spc="183" dirty="0" smtClean="0">
                <a:solidFill>
                  <a:srgbClr val="00C6BA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PR</a:t>
            </a:r>
            <a:r>
              <a:rPr sz="19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CE</a:t>
            </a:r>
            <a:r>
              <a:rPr sz="1900" spc="-13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900" spc="24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9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9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9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9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endParaRPr sz="1900">
              <a:latin typeface="Times New Roman"/>
              <a:cs typeface="Times New Roman"/>
            </a:endParaRPr>
          </a:p>
          <a:p>
            <a:pPr marL="1165902">
              <a:lnSpc>
                <a:spcPct val="95825"/>
              </a:lnSpc>
              <a:spcBef>
                <a:spcPts val="503"/>
              </a:spcBef>
            </a:pPr>
            <a:r>
              <a:rPr sz="1900" spc="0" dirty="0" smtClean="0">
                <a:solidFill>
                  <a:srgbClr val="00C6BA"/>
                </a:solidFill>
                <a:latin typeface="Times New Roman"/>
                <a:cs typeface="Times New Roman"/>
              </a:rPr>
              <a:t>  </a:t>
            </a:r>
            <a:r>
              <a:rPr sz="1900" spc="183" dirty="0" smtClean="0">
                <a:solidFill>
                  <a:srgbClr val="00C6BA"/>
                </a:solidFill>
                <a:latin typeface="Times New Roman"/>
                <a:cs typeface="Times New Roman"/>
              </a:rPr>
              <a:t> </a:t>
            </a:r>
            <a:r>
              <a:rPr sz="1900" spc="-13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9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900" spc="-8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9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TI</a:t>
            </a:r>
            <a:r>
              <a:rPr sz="19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900" spc="27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9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9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EC</a:t>
            </a:r>
            <a:r>
              <a:rPr sz="19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9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9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endParaRPr sz="1900">
              <a:latin typeface="Times New Roman"/>
              <a:cs typeface="Times New Roman"/>
            </a:endParaRPr>
          </a:p>
          <a:p>
            <a:pPr marL="1165902">
              <a:lnSpc>
                <a:spcPct val="95825"/>
              </a:lnSpc>
              <a:spcBef>
                <a:spcPts val="490"/>
              </a:spcBef>
            </a:pPr>
            <a:r>
              <a:rPr sz="1900" spc="0" dirty="0" smtClean="0">
                <a:solidFill>
                  <a:srgbClr val="00C6BA"/>
                </a:solidFill>
                <a:latin typeface="Times New Roman"/>
                <a:cs typeface="Times New Roman"/>
              </a:rPr>
              <a:t> </a:t>
            </a:r>
            <a:r>
              <a:rPr sz="1900" spc="263" dirty="0" smtClean="0">
                <a:solidFill>
                  <a:srgbClr val="00C6BA"/>
                </a:solidFill>
                <a:latin typeface="Times New Roman"/>
                <a:cs typeface="Times New Roman"/>
              </a:rPr>
              <a:t> </a:t>
            </a:r>
            <a:r>
              <a:rPr sz="1900" spc="-23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900" spc="-59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900" spc="-7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900" spc="3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900" spc="7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  </a:t>
            </a:r>
            <a:r>
              <a:rPr sz="1900" spc="2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9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9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9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endParaRPr sz="1900">
              <a:latin typeface="Times New Roman"/>
              <a:cs typeface="Times New Roman"/>
            </a:endParaRPr>
          </a:p>
          <a:p>
            <a:pPr marL="1165902">
              <a:lnSpc>
                <a:spcPct val="95825"/>
              </a:lnSpc>
              <a:spcBef>
                <a:spcPts val="490"/>
              </a:spcBef>
            </a:pPr>
            <a:r>
              <a:rPr sz="1900" spc="0" dirty="0" smtClean="0">
                <a:solidFill>
                  <a:srgbClr val="00C6BA"/>
                </a:solidFill>
                <a:latin typeface="Times New Roman"/>
                <a:cs typeface="Times New Roman"/>
              </a:rPr>
              <a:t> </a:t>
            </a:r>
            <a:r>
              <a:rPr sz="1900" spc="235" dirty="0" smtClean="0">
                <a:solidFill>
                  <a:srgbClr val="00C6BA"/>
                </a:solidFill>
                <a:latin typeface="Times New Roman"/>
                <a:cs typeface="Times New Roman"/>
              </a:rPr>
              <a:t> </a:t>
            </a:r>
            <a:r>
              <a:rPr sz="1900" spc="8" dirty="0" smtClean="0">
                <a:solidFill>
                  <a:srgbClr val="FFFFFF"/>
                </a:solidFill>
                <a:latin typeface="Times New Roman"/>
                <a:cs typeface="Times New Roman"/>
              </a:rPr>
              <a:t>HU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MAN </a:t>
            </a:r>
            <a:r>
              <a:rPr sz="1900" spc="36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RE</a:t>
            </a:r>
            <a:r>
              <a:rPr sz="19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</a:t>
            </a:r>
            <a:r>
              <a:rPr sz="19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RCE</a:t>
            </a:r>
            <a:endParaRPr sz="1900">
              <a:latin typeface="Times New Roman"/>
              <a:cs typeface="Times New Roman"/>
            </a:endParaRPr>
          </a:p>
          <a:p>
            <a:pPr marL="1165902">
              <a:lnSpc>
                <a:spcPct val="95825"/>
              </a:lnSpc>
              <a:spcBef>
                <a:spcPts val="502"/>
              </a:spcBef>
            </a:pPr>
            <a:r>
              <a:rPr sz="1900" spc="0" dirty="0" smtClean="0">
                <a:solidFill>
                  <a:srgbClr val="00C6BA"/>
                </a:solidFill>
                <a:latin typeface="Times New Roman"/>
                <a:cs typeface="Times New Roman"/>
              </a:rPr>
              <a:t>  </a:t>
            </a:r>
            <a:r>
              <a:rPr sz="1900" spc="183" dirty="0" smtClean="0">
                <a:solidFill>
                  <a:srgbClr val="00C6BA"/>
                </a:solidFill>
                <a:latin typeface="Times New Roman"/>
                <a:cs typeface="Times New Roman"/>
              </a:rPr>
              <a:t> </a:t>
            </a:r>
            <a:r>
              <a:rPr sz="19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900" spc="8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PP</a:t>
            </a:r>
            <a:r>
              <a:rPr sz="1900" spc="-131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900" spc="-113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9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900" spc="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900" spc="-8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900" spc="13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900" spc="24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MA</a:t>
            </a:r>
            <a:r>
              <a:rPr sz="19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9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9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9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endParaRPr sz="1900">
              <a:latin typeface="Times New Roman"/>
              <a:cs typeface="Times New Roman"/>
            </a:endParaRPr>
          </a:p>
          <a:p>
            <a:pPr marL="1165902">
              <a:lnSpc>
                <a:spcPct val="95825"/>
              </a:lnSpc>
              <a:spcBef>
                <a:spcPts val="490"/>
              </a:spcBef>
            </a:pPr>
            <a:r>
              <a:rPr sz="1900" spc="0" dirty="0" smtClean="0">
                <a:solidFill>
                  <a:srgbClr val="00C6BA"/>
                </a:solidFill>
                <a:latin typeface="Times New Roman"/>
                <a:cs typeface="Times New Roman"/>
              </a:rPr>
              <a:t>  </a:t>
            </a:r>
            <a:r>
              <a:rPr sz="1900" spc="183" dirty="0" smtClean="0">
                <a:solidFill>
                  <a:srgbClr val="00C6BA"/>
                </a:solidFill>
                <a:latin typeface="Times New Roman"/>
                <a:cs typeface="Times New Roman"/>
              </a:rPr>
              <a:t> </a:t>
            </a:r>
            <a:r>
              <a:rPr sz="19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9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900" spc="-8" dirty="0" smtClean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1900" spc="13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900" spc="-13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900" spc="-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9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900" spc="-18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endParaRPr sz="1900">
              <a:latin typeface="Times New Roman"/>
              <a:cs typeface="Times New Roman"/>
            </a:endParaRPr>
          </a:p>
          <a:p>
            <a:pPr marL="1165902">
              <a:lnSpc>
                <a:spcPct val="95825"/>
              </a:lnSpc>
              <a:spcBef>
                <a:spcPts val="490"/>
              </a:spcBef>
            </a:pPr>
            <a:r>
              <a:rPr sz="1900" spc="0" dirty="0" smtClean="0">
                <a:solidFill>
                  <a:srgbClr val="00C6BA"/>
                </a:solidFill>
                <a:latin typeface="Times New Roman"/>
                <a:cs typeface="Times New Roman"/>
              </a:rPr>
              <a:t>  </a:t>
            </a:r>
            <a:r>
              <a:rPr sz="1900" spc="183" dirty="0" smtClean="0">
                <a:solidFill>
                  <a:srgbClr val="00C6BA"/>
                </a:solidFill>
                <a:latin typeface="Times New Roman"/>
                <a:cs typeface="Times New Roman"/>
              </a:rPr>
              <a:t> </a:t>
            </a:r>
            <a:r>
              <a:rPr sz="19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9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9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9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9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9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9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900">
              <a:latin typeface="Times New Roman"/>
              <a:cs typeface="Times New Roman"/>
            </a:endParaRPr>
          </a:p>
          <a:p>
            <a:pPr marL="1165902">
              <a:lnSpc>
                <a:spcPct val="95825"/>
              </a:lnSpc>
              <a:spcBef>
                <a:spcPts val="502"/>
              </a:spcBef>
            </a:pPr>
            <a:r>
              <a:rPr sz="1900" spc="0" dirty="0" smtClean="0">
                <a:solidFill>
                  <a:srgbClr val="00C6BA"/>
                </a:solidFill>
                <a:latin typeface="Times New Roman"/>
                <a:cs typeface="Times New Roman"/>
              </a:rPr>
              <a:t>  </a:t>
            </a:r>
            <a:r>
              <a:rPr sz="1900" spc="183" dirty="0" smtClean="0">
                <a:solidFill>
                  <a:srgbClr val="00C6BA"/>
                </a:solidFill>
                <a:latin typeface="Times New Roman"/>
                <a:cs typeface="Times New Roman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MA</a:t>
            </a:r>
            <a:r>
              <a:rPr sz="19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9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9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9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9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9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9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CE</a:t>
            </a:r>
            <a:endParaRPr sz="1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7200" y="45720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2628" y="454152"/>
            <a:ext cx="9153144" cy="2194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2628" y="452627"/>
            <a:ext cx="9154668" cy="2196084"/>
          </a:xfrm>
          <a:custGeom>
            <a:avLst/>
            <a:gdLst/>
            <a:ahLst/>
            <a:cxnLst/>
            <a:rect l="l" t="t" r="r" b="b"/>
            <a:pathLst>
              <a:path w="9154668" h="2196084">
                <a:moveTo>
                  <a:pt x="1813560" y="2186939"/>
                </a:moveTo>
                <a:lnTo>
                  <a:pt x="1812035" y="2196084"/>
                </a:lnTo>
                <a:lnTo>
                  <a:pt x="1813560" y="2196084"/>
                </a:lnTo>
                <a:lnTo>
                  <a:pt x="1813560" y="2186939"/>
                </a:lnTo>
                <a:close/>
              </a:path>
              <a:path w="9154668" h="2196084">
                <a:moveTo>
                  <a:pt x="1501131" y="1897380"/>
                </a:moveTo>
                <a:lnTo>
                  <a:pt x="1499616" y="1895855"/>
                </a:lnTo>
                <a:lnTo>
                  <a:pt x="10667" y="1892808"/>
                </a:lnTo>
                <a:lnTo>
                  <a:pt x="4571" y="1888235"/>
                </a:lnTo>
                <a:lnTo>
                  <a:pt x="4571" y="1897380"/>
                </a:lnTo>
                <a:lnTo>
                  <a:pt x="1501131" y="1897380"/>
                </a:lnTo>
                <a:close/>
              </a:path>
              <a:path w="9154668" h="2196084">
                <a:moveTo>
                  <a:pt x="1502664" y="1897380"/>
                </a:moveTo>
                <a:lnTo>
                  <a:pt x="1502664" y="1888235"/>
                </a:lnTo>
                <a:lnTo>
                  <a:pt x="10667" y="1888235"/>
                </a:lnTo>
                <a:lnTo>
                  <a:pt x="10667" y="4572"/>
                </a:lnTo>
                <a:lnTo>
                  <a:pt x="4571" y="4572"/>
                </a:lnTo>
                <a:lnTo>
                  <a:pt x="4571" y="10668"/>
                </a:lnTo>
                <a:lnTo>
                  <a:pt x="4571" y="1888235"/>
                </a:lnTo>
                <a:lnTo>
                  <a:pt x="10667" y="1892808"/>
                </a:lnTo>
                <a:lnTo>
                  <a:pt x="1499616" y="1895855"/>
                </a:lnTo>
                <a:lnTo>
                  <a:pt x="1501131" y="1897380"/>
                </a:lnTo>
                <a:lnTo>
                  <a:pt x="1784603" y="2182367"/>
                </a:lnTo>
                <a:lnTo>
                  <a:pt x="1502664" y="1897380"/>
                </a:lnTo>
                <a:close/>
              </a:path>
              <a:path w="9154668" h="2196084">
                <a:moveTo>
                  <a:pt x="1840992" y="2189988"/>
                </a:moveTo>
                <a:lnTo>
                  <a:pt x="1850135" y="2185416"/>
                </a:lnTo>
                <a:lnTo>
                  <a:pt x="1856232" y="2182367"/>
                </a:lnTo>
                <a:lnTo>
                  <a:pt x="1857755" y="2182367"/>
                </a:lnTo>
                <a:lnTo>
                  <a:pt x="2142743" y="1897380"/>
                </a:lnTo>
                <a:lnTo>
                  <a:pt x="9148572" y="1897380"/>
                </a:lnTo>
                <a:lnTo>
                  <a:pt x="9148572" y="10668"/>
                </a:lnTo>
                <a:lnTo>
                  <a:pt x="9144000" y="4572"/>
                </a:lnTo>
                <a:lnTo>
                  <a:pt x="10667" y="4572"/>
                </a:lnTo>
                <a:lnTo>
                  <a:pt x="10668" y="10668"/>
                </a:lnTo>
                <a:lnTo>
                  <a:pt x="9144000" y="10668"/>
                </a:lnTo>
                <a:lnTo>
                  <a:pt x="9144000" y="1892808"/>
                </a:lnTo>
                <a:lnTo>
                  <a:pt x="2144267" y="1895855"/>
                </a:lnTo>
                <a:lnTo>
                  <a:pt x="2141219" y="1897380"/>
                </a:lnTo>
                <a:lnTo>
                  <a:pt x="2136648" y="1889759"/>
                </a:lnTo>
                <a:lnTo>
                  <a:pt x="1851660" y="2174747"/>
                </a:lnTo>
                <a:lnTo>
                  <a:pt x="1853183" y="2174747"/>
                </a:lnTo>
                <a:lnTo>
                  <a:pt x="1845564" y="2177796"/>
                </a:lnTo>
                <a:lnTo>
                  <a:pt x="1836419" y="2182367"/>
                </a:lnTo>
                <a:lnTo>
                  <a:pt x="1828800" y="2186939"/>
                </a:lnTo>
                <a:lnTo>
                  <a:pt x="1815083" y="2186939"/>
                </a:lnTo>
                <a:lnTo>
                  <a:pt x="1805939" y="2182367"/>
                </a:lnTo>
                <a:lnTo>
                  <a:pt x="1796796" y="2177796"/>
                </a:lnTo>
                <a:lnTo>
                  <a:pt x="1790700" y="2174747"/>
                </a:lnTo>
                <a:lnTo>
                  <a:pt x="1505712" y="1889759"/>
                </a:lnTo>
                <a:lnTo>
                  <a:pt x="1502664" y="1888235"/>
                </a:lnTo>
                <a:lnTo>
                  <a:pt x="1502664" y="1897380"/>
                </a:lnTo>
                <a:lnTo>
                  <a:pt x="1784603" y="2182367"/>
                </a:lnTo>
                <a:lnTo>
                  <a:pt x="1786128" y="2182367"/>
                </a:lnTo>
                <a:lnTo>
                  <a:pt x="1792223" y="2185416"/>
                </a:lnTo>
                <a:lnTo>
                  <a:pt x="1801367" y="2191512"/>
                </a:lnTo>
                <a:lnTo>
                  <a:pt x="1812035" y="2196084"/>
                </a:lnTo>
                <a:lnTo>
                  <a:pt x="1813560" y="2186939"/>
                </a:lnTo>
                <a:lnTo>
                  <a:pt x="1813560" y="2196084"/>
                </a:lnTo>
                <a:lnTo>
                  <a:pt x="1833371" y="2196084"/>
                </a:lnTo>
                <a:lnTo>
                  <a:pt x="1840992" y="2189988"/>
                </a:lnTo>
                <a:close/>
              </a:path>
              <a:path w="9154668" h="2196084">
                <a:moveTo>
                  <a:pt x="2144267" y="1895855"/>
                </a:moveTo>
                <a:lnTo>
                  <a:pt x="9144000" y="1892808"/>
                </a:lnTo>
                <a:lnTo>
                  <a:pt x="9144000" y="1888235"/>
                </a:lnTo>
                <a:lnTo>
                  <a:pt x="2139696" y="1888235"/>
                </a:lnTo>
                <a:lnTo>
                  <a:pt x="2136648" y="1889759"/>
                </a:lnTo>
                <a:lnTo>
                  <a:pt x="2141219" y="1897380"/>
                </a:lnTo>
                <a:lnTo>
                  <a:pt x="2144267" y="1895855"/>
                </a:lnTo>
                <a:close/>
              </a:path>
              <a:path w="9154668" h="2196084">
                <a:moveTo>
                  <a:pt x="9148572" y="4572"/>
                </a:moveTo>
                <a:lnTo>
                  <a:pt x="9144000" y="4572"/>
                </a:lnTo>
                <a:lnTo>
                  <a:pt x="9148572" y="10668"/>
                </a:lnTo>
                <a:lnTo>
                  <a:pt x="9148572" y="4572"/>
                </a:lnTo>
                <a:close/>
              </a:path>
            </a:pathLst>
          </a:custGeom>
          <a:solidFill>
            <a:srgbClr val="00C6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57200" y="457200"/>
            <a:ext cx="9144000" cy="685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0"/>
              </a:lnSpc>
              <a:spcBef>
                <a:spcPts val="48"/>
              </a:spcBef>
            </a:pPr>
            <a:endParaRPr sz="850"/>
          </a:p>
          <a:p>
            <a:pPr marL="321466">
              <a:lnSpc>
                <a:spcPct val="95825"/>
              </a:lnSpc>
              <a:spcBef>
                <a:spcPts val="3000"/>
              </a:spcBef>
            </a:pPr>
            <a:r>
              <a:rPr sz="3600" spc="4" dirty="0" smtClean="0">
                <a:solidFill>
                  <a:srgbClr val="FDFDFD"/>
                </a:solidFill>
                <a:latin typeface="Times New Roman"/>
                <a:cs typeface="Times New Roman"/>
              </a:rPr>
              <a:t>M</a:t>
            </a:r>
            <a:r>
              <a:rPr sz="36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ana</a:t>
            </a:r>
            <a:r>
              <a:rPr sz="3600" spc="4" dirty="0" smtClean="0">
                <a:solidFill>
                  <a:srgbClr val="FDFDFD"/>
                </a:solidFill>
                <a:latin typeface="Times New Roman"/>
                <a:cs typeface="Times New Roman"/>
              </a:rPr>
              <a:t>j</a:t>
            </a:r>
            <a:r>
              <a:rPr sz="36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e</a:t>
            </a:r>
            <a:r>
              <a:rPr sz="3600" spc="4" dirty="0" smtClean="0">
                <a:solidFill>
                  <a:srgbClr val="FDFDFD"/>
                </a:solidFill>
                <a:latin typeface="Times New Roman"/>
                <a:cs typeface="Times New Roman"/>
              </a:rPr>
              <a:t>m</a:t>
            </a:r>
            <a:r>
              <a:rPr sz="36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en</a:t>
            </a:r>
            <a:r>
              <a:rPr sz="3600" spc="109" dirty="0" smtClean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36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P</a:t>
            </a:r>
            <a:r>
              <a:rPr sz="3600" spc="4" dirty="0" smtClean="0">
                <a:solidFill>
                  <a:srgbClr val="FDFDFD"/>
                </a:solidFill>
                <a:latin typeface="Times New Roman"/>
                <a:cs typeface="Times New Roman"/>
              </a:rPr>
              <a:t>r</a:t>
            </a:r>
            <a:r>
              <a:rPr sz="36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oduk</a:t>
            </a:r>
            <a:r>
              <a:rPr sz="3600" spc="4" dirty="0" smtClean="0">
                <a:solidFill>
                  <a:srgbClr val="FDFDFD"/>
                </a:solidFill>
                <a:latin typeface="Times New Roman"/>
                <a:cs typeface="Times New Roman"/>
              </a:rPr>
              <a:t>s</a:t>
            </a:r>
            <a:r>
              <a:rPr sz="36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i</a:t>
            </a:r>
            <a:r>
              <a:rPr sz="3600" spc="109" dirty="0" smtClean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36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dan</a:t>
            </a:r>
            <a:r>
              <a:rPr sz="3600" spc="-138" dirty="0" smtClean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3600" spc="4" dirty="0" smtClean="0">
                <a:solidFill>
                  <a:srgbClr val="FDFDFD"/>
                </a:solidFill>
                <a:latin typeface="Times New Roman"/>
                <a:cs typeface="Times New Roman"/>
              </a:rPr>
              <a:t>O</a:t>
            </a:r>
            <a:r>
              <a:rPr sz="36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pe</a:t>
            </a:r>
            <a:r>
              <a:rPr sz="3600" spc="4" dirty="0" smtClean="0">
                <a:solidFill>
                  <a:srgbClr val="FDFDFD"/>
                </a:solidFill>
                <a:latin typeface="Times New Roman"/>
                <a:cs typeface="Times New Roman"/>
              </a:rPr>
              <a:t>r</a:t>
            </a:r>
            <a:r>
              <a:rPr sz="36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a</a:t>
            </a:r>
            <a:r>
              <a:rPr sz="3600" spc="4" dirty="0" smtClean="0">
                <a:solidFill>
                  <a:srgbClr val="FDFDFD"/>
                </a:solidFill>
                <a:latin typeface="Times New Roman"/>
                <a:cs typeface="Times New Roman"/>
              </a:rPr>
              <a:t>s</a:t>
            </a:r>
            <a:r>
              <a:rPr sz="36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i</a:t>
            </a:r>
            <a:endParaRPr sz="3600">
              <a:latin typeface="Times New Roman"/>
              <a:cs typeface="Times New Roman"/>
            </a:endParaRPr>
          </a:p>
          <a:p>
            <a:pPr marL="321609">
              <a:lnSpc>
                <a:spcPct val="95825"/>
              </a:lnSpc>
              <a:spcBef>
                <a:spcPts val="10362"/>
              </a:spcBef>
            </a:pPr>
            <a:r>
              <a:rPr sz="2000" spc="0" dirty="0" smtClean="0">
                <a:solidFill>
                  <a:srgbClr val="00C6BA"/>
                </a:solidFill>
                <a:latin typeface="Times New Roman"/>
                <a:cs typeface="Times New Roman"/>
              </a:rPr>
              <a:t> </a:t>
            </a:r>
            <a:r>
              <a:rPr sz="2000" spc="195" dirty="0" smtClean="0">
                <a:solidFill>
                  <a:srgbClr val="00C6BA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Produksi</a:t>
            </a:r>
            <a:endParaRPr sz="2000">
              <a:latin typeface="Times New Roman"/>
              <a:cs typeface="Times New Roman"/>
            </a:endParaRPr>
          </a:p>
          <a:p>
            <a:pPr marL="321609" marR="301422">
              <a:lnSpc>
                <a:spcPct val="100041"/>
              </a:lnSpc>
              <a:spcBef>
                <a:spcPts val="1168"/>
              </a:spcBef>
            </a:pPr>
            <a:r>
              <a:rPr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“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000" spc="4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en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spc="-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33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000" spc="-6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en</a:t>
            </a:r>
            <a:r>
              <a:rPr sz="2000" spc="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0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ba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0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-25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0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2000" spc="2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20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tu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k,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 </a:t>
            </a:r>
            <a:r>
              <a:rPr sz="2000" spc="33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0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000" spc="-33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-1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0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2000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-fa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spc="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ehin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gg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3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ih</a:t>
            </a:r>
            <a:r>
              <a:rPr sz="2000" spc="4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er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faa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bag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 </a:t>
            </a:r>
            <a:r>
              <a:rPr sz="20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en</a:t>
            </a:r>
            <a:r>
              <a:rPr sz="20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0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-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ke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000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us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”</a:t>
            </a:r>
            <a:r>
              <a:rPr sz="20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800" spc="22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8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8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800" spc="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8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8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1800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1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00</a:t>
            </a:r>
            <a:r>
              <a:rPr sz="18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sz="1800" spc="4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65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7200" y="45720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2628" y="454152"/>
            <a:ext cx="9153144" cy="2194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2628" y="452627"/>
            <a:ext cx="9154668" cy="2196084"/>
          </a:xfrm>
          <a:custGeom>
            <a:avLst/>
            <a:gdLst/>
            <a:ahLst/>
            <a:cxnLst/>
            <a:rect l="l" t="t" r="r" b="b"/>
            <a:pathLst>
              <a:path w="9154668" h="2196084">
                <a:moveTo>
                  <a:pt x="1813560" y="2186939"/>
                </a:moveTo>
                <a:lnTo>
                  <a:pt x="1812035" y="2196084"/>
                </a:lnTo>
                <a:lnTo>
                  <a:pt x="1813560" y="2196084"/>
                </a:lnTo>
                <a:lnTo>
                  <a:pt x="1813560" y="2186939"/>
                </a:lnTo>
                <a:close/>
              </a:path>
              <a:path w="9154668" h="2196084">
                <a:moveTo>
                  <a:pt x="1501131" y="1897380"/>
                </a:moveTo>
                <a:lnTo>
                  <a:pt x="1499616" y="1895855"/>
                </a:lnTo>
                <a:lnTo>
                  <a:pt x="10667" y="1892808"/>
                </a:lnTo>
                <a:lnTo>
                  <a:pt x="4571" y="1888235"/>
                </a:lnTo>
                <a:lnTo>
                  <a:pt x="4571" y="1897380"/>
                </a:lnTo>
                <a:lnTo>
                  <a:pt x="1501131" y="1897380"/>
                </a:lnTo>
                <a:close/>
              </a:path>
              <a:path w="9154668" h="2196084">
                <a:moveTo>
                  <a:pt x="1502664" y="1897380"/>
                </a:moveTo>
                <a:lnTo>
                  <a:pt x="1502664" y="1888235"/>
                </a:lnTo>
                <a:lnTo>
                  <a:pt x="10667" y="1888235"/>
                </a:lnTo>
                <a:lnTo>
                  <a:pt x="10667" y="4572"/>
                </a:lnTo>
                <a:lnTo>
                  <a:pt x="4571" y="4572"/>
                </a:lnTo>
                <a:lnTo>
                  <a:pt x="4571" y="10668"/>
                </a:lnTo>
                <a:lnTo>
                  <a:pt x="4571" y="1888235"/>
                </a:lnTo>
                <a:lnTo>
                  <a:pt x="10667" y="1892808"/>
                </a:lnTo>
                <a:lnTo>
                  <a:pt x="1499616" y="1895855"/>
                </a:lnTo>
                <a:lnTo>
                  <a:pt x="1501131" y="1897380"/>
                </a:lnTo>
                <a:lnTo>
                  <a:pt x="1784603" y="2182367"/>
                </a:lnTo>
                <a:lnTo>
                  <a:pt x="1502664" y="1897380"/>
                </a:lnTo>
                <a:close/>
              </a:path>
              <a:path w="9154668" h="2196084">
                <a:moveTo>
                  <a:pt x="1840992" y="2189988"/>
                </a:moveTo>
                <a:lnTo>
                  <a:pt x="1850135" y="2185416"/>
                </a:lnTo>
                <a:lnTo>
                  <a:pt x="1856232" y="2182367"/>
                </a:lnTo>
                <a:lnTo>
                  <a:pt x="1857755" y="2182367"/>
                </a:lnTo>
                <a:lnTo>
                  <a:pt x="2142743" y="1897380"/>
                </a:lnTo>
                <a:lnTo>
                  <a:pt x="9148572" y="1897380"/>
                </a:lnTo>
                <a:lnTo>
                  <a:pt x="9148572" y="10668"/>
                </a:lnTo>
                <a:lnTo>
                  <a:pt x="9144000" y="4572"/>
                </a:lnTo>
                <a:lnTo>
                  <a:pt x="10667" y="4572"/>
                </a:lnTo>
                <a:lnTo>
                  <a:pt x="10668" y="10668"/>
                </a:lnTo>
                <a:lnTo>
                  <a:pt x="9144000" y="10668"/>
                </a:lnTo>
                <a:lnTo>
                  <a:pt x="9144000" y="1892808"/>
                </a:lnTo>
                <a:lnTo>
                  <a:pt x="2144267" y="1895855"/>
                </a:lnTo>
                <a:lnTo>
                  <a:pt x="2141219" y="1897380"/>
                </a:lnTo>
                <a:lnTo>
                  <a:pt x="2136648" y="1889759"/>
                </a:lnTo>
                <a:lnTo>
                  <a:pt x="1851660" y="2174747"/>
                </a:lnTo>
                <a:lnTo>
                  <a:pt x="1853183" y="2174747"/>
                </a:lnTo>
                <a:lnTo>
                  <a:pt x="1845564" y="2177796"/>
                </a:lnTo>
                <a:lnTo>
                  <a:pt x="1836419" y="2182367"/>
                </a:lnTo>
                <a:lnTo>
                  <a:pt x="1828800" y="2186939"/>
                </a:lnTo>
                <a:lnTo>
                  <a:pt x="1815083" y="2186939"/>
                </a:lnTo>
                <a:lnTo>
                  <a:pt x="1805939" y="2182367"/>
                </a:lnTo>
                <a:lnTo>
                  <a:pt x="1796796" y="2177796"/>
                </a:lnTo>
                <a:lnTo>
                  <a:pt x="1790700" y="2174747"/>
                </a:lnTo>
                <a:lnTo>
                  <a:pt x="1505712" y="1889759"/>
                </a:lnTo>
                <a:lnTo>
                  <a:pt x="1502664" y="1888235"/>
                </a:lnTo>
                <a:lnTo>
                  <a:pt x="1502664" y="1897380"/>
                </a:lnTo>
                <a:lnTo>
                  <a:pt x="1784603" y="2182367"/>
                </a:lnTo>
                <a:lnTo>
                  <a:pt x="1786128" y="2182367"/>
                </a:lnTo>
                <a:lnTo>
                  <a:pt x="1792223" y="2185416"/>
                </a:lnTo>
                <a:lnTo>
                  <a:pt x="1801367" y="2191512"/>
                </a:lnTo>
                <a:lnTo>
                  <a:pt x="1812035" y="2196084"/>
                </a:lnTo>
                <a:lnTo>
                  <a:pt x="1813560" y="2186939"/>
                </a:lnTo>
                <a:lnTo>
                  <a:pt x="1813560" y="2196084"/>
                </a:lnTo>
                <a:lnTo>
                  <a:pt x="1833371" y="2196084"/>
                </a:lnTo>
                <a:lnTo>
                  <a:pt x="1840992" y="2189988"/>
                </a:lnTo>
                <a:close/>
              </a:path>
              <a:path w="9154668" h="2196084">
                <a:moveTo>
                  <a:pt x="2144267" y="1895855"/>
                </a:moveTo>
                <a:lnTo>
                  <a:pt x="9144000" y="1892808"/>
                </a:lnTo>
                <a:lnTo>
                  <a:pt x="9144000" y="1888235"/>
                </a:lnTo>
                <a:lnTo>
                  <a:pt x="2139696" y="1888235"/>
                </a:lnTo>
                <a:lnTo>
                  <a:pt x="2136648" y="1889759"/>
                </a:lnTo>
                <a:lnTo>
                  <a:pt x="2141219" y="1897380"/>
                </a:lnTo>
                <a:lnTo>
                  <a:pt x="2144267" y="1895855"/>
                </a:lnTo>
                <a:close/>
              </a:path>
              <a:path w="9154668" h="2196084">
                <a:moveTo>
                  <a:pt x="9148572" y="4572"/>
                </a:moveTo>
                <a:lnTo>
                  <a:pt x="9144000" y="4572"/>
                </a:lnTo>
                <a:lnTo>
                  <a:pt x="9148572" y="10668"/>
                </a:lnTo>
                <a:lnTo>
                  <a:pt x="9148572" y="4572"/>
                </a:lnTo>
                <a:close/>
              </a:path>
            </a:pathLst>
          </a:custGeom>
          <a:solidFill>
            <a:srgbClr val="00C6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57200" y="457200"/>
            <a:ext cx="9144000" cy="685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902227">
              <a:lnSpc>
                <a:spcPct val="95825"/>
              </a:lnSpc>
              <a:spcBef>
                <a:spcPts val="5189"/>
              </a:spcBef>
            </a:pPr>
            <a:r>
              <a:rPr sz="4000" spc="4" dirty="0" smtClean="0">
                <a:solidFill>
                  <a:srgbClr val="FDFDFD"/>
                </a:solidFill>
                <a:latin typeface="Times New Roman"/>
                <a:cs typeface="Times New Roman"/>
              </a:rPr>
              <a:t>O</a:t>
            </a:r>
            <a:r>
              <a:rPr sz="40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pe</a:t>
            </a:r>
            <a:r>
              <a:rPr sz="4000" spc="4" dirty="0" smtClean="0">
                <a:solidFill>
                  <a:srgbClr val="FDFDFD"/>
                </a:solidFill>
                <a:latin typeface="Times New Roman"/>
                <a:cs typeface="Times New Roman"/>
              </a:rPr>
              <a:t>r</a:t>
            </a:r>
            <a:r>
              <a:rPr sz="40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a</a:t>
            </a:r>
            <a:r>
              <a:rPr sz="4000" spc="4" dirty="0" smtClean="0">
                <a:solidFill>
                  <a:srgbClr val="FDFDFD"/>
                </a:solidFill>
                <a:latin typeface="Times New Roman"/>
                <a:cs typeface="Times New Roman"/>
              </a:rPr>
              <a:t>s</a:t>
            </a:r>
            <a:r>
              <a:rPr sz="40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i</a:t>
            </a:r>
            <a:endParaRPr sz="4000">
              <a:latin typeface="Times New Roman"/>
              <a:cs typeface="Times New Roman"/>
            </a:endParaRPr>
          </a:p>
          <a:p>
            <a:pPr marL="1245128" marR="927392" indent="-342899">
              <a:lnSpc>
                <a:spcPct val="100041"/>
              </a:lnSpc>
              <a:spcBef>
                <a:spcPts val="16282"/>
              </a:spcBef>
              <a:tabLst>
                <a:tab pos="1358900" algn="l"/>
              </a:tabLst>
            </a:pPr>
            <a:r>
              <a:rPr sz="1800" spc="0" dirty="0" smtClean="0">
                <a:solidFill>
                  <a:srgbClr val="00C6BA"/>
                </a:solidFill>
                <a:latin typeface="Times New Roman"/>
                <a:cs typeface="Times New Roman"/>
              </a:rPr>
              <a:t></a:t>
            </a:r>
            <a:r>
              <a:rPr sz="1800" spc="-197" dirty="0" smtClean="0">
                <a:solidFill>
                  <a:srgbClr val="00C6BA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00C6BA"/>
                </a:solidFill>
                <a:latin typeface="Times New Roman"/>
                <a:cs typeface="Times New Roman"/>
              </a:rPr>
              <a:t>		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“</a:t>
            </a:r>
            <a:r>
              <a:rPr sz="1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18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800" spc="3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8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18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8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-a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1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8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8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8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800" spc="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8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ng</a:t>
            </a:r>
            <a:r>
              <a:rPr sz="1800" spc="-4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8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rh</a:t>
            </a:r>
            <a:r>
              <a:rPr sz="1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8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ga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800" spc="10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3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en</a:t>
            </a:r>
            <a:r>
              <a:rPr sz="18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ga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800" spc="-7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8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aa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 </a:t>
            </a:r>
            <a:r>
              <a:rPr sz="1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ba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ng</a:t>
            </a:r>
            <a:r>
              <a:rPr sz="1800" spc="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13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8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800" spc="-9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j</a:t>
            </a:r>
            <a:r>
              <a:rPr sz="1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8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800" spc="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8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8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8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800" spc="5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8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8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8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800" spc="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800" spc="5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ke</a:t>
            </a:r>
            <a:r>
              <a:rPr sz="1800" spc="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8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8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8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”</a:t>
            </a:r>
            <a:r>
              <a:rPr sz="1800" spc="-34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Su</a:t>
            </a:r>
            <a:r>
              <a:rPr sz="18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1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8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 </a:t>
            </a:r>
            <a:r>
              <a:rPr sz="1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8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1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8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8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8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8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j</a:t>
            </a:r>
            <a:r>
              <a:rPr sz="1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1800" spc="4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20</a:t>
            </a:r>
            <a:r>
              <a:rPr sz="18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sz="1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sz="1800" spc="43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1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7200" y="45720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2628" y="454152"/>
            <a:ext cx="9153144" cy="2194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2628" y="452627"/>
            <a:ext cx="9154668" cy="2196084"/>
          </a:xfrm>
          <a:custGeom>
            <a:avLst/>
            <a:gdLst/>
            <a:ahLst/>
            <a:cxnLst/>
            <a:rect l="l" t="t" r="r" b="b"/>
            <a:pathLst>
              <a:path w="9154668" h="2196084">
                <a:moveTo>
                  <a:pt x="1813560" y="2186939"/>
                </a:moveTo>
                <a:lnTo>
                  <a:pt x="1812035" y="2196084"/>
                </a:lnTo>
                <a:lnTo>
                  <a:pt x="1813560" y="2196084"/>
                </a:lnTo>
                <a:lnTo>
                  <a:pt x="1813560" y="2186939"/>
                </a:lnTo>
                <a:close/>
              </a:path>
              <a:path w="9154668" h="2196084">
                <a:moveTo>
                  <a:pt x="1501131" y="1897380"/>
                </a:moveTo>
                <a:lnTo>
                  <a:pt x="1499616" y="1895855"/>
                </a:lnTo>
                <a:lnTo>
                  <a:pt x="10667" y="1892808"/>
                </a:lnTo>
                <a:lnTo>
                  <a:pt x="4571" y="1888235"/>
                </a:lnTo>
                <a:lnTo>
                  <a:pt x="4571" y="1897380"/>
                </a:lnTo>
                <a:lnTo>
                  <a:pt x="1501131" y="1897380"/>
                </a:lnTo>
                <a:close/>
              </a:path>
              <a:path w="9154668" h="2196084">
                <a:moveTo>
                  <a:pt x="1502664" y="1897380"/>
                </a:moveTo>
                <a:lnTo>
                  <a:pt x="1502664" y="1888235"/>
                </a:lnTo>
                <a:lnTo>
                  <a:pt x="10667" y="1888235"/>
                </a:lnTo>
                <a:lnTo>
                  <a:pt x="10667" y="4572"/>
                </a:lnTo>
                <a:lnTo>
                  <a:pt x="4571" y="4572"/>
                </a:lnTo>
                <a:lnTo>
                  <a:pt x="4571" y="10668"/>
                </a:lnTo>
                <a:lnTo>
                  <a:pt x="4571" y="1888235"/>
                </a:lnTo>
                <a:lnTo>
                  <a:pt x="10667" y="1892808"/>
                </a:lnTo>
                <a:lnTo>
                  <a:pt x="1499616" y="1895855"/>
                </a:lnTo>
                <a:lnTo>
                  <a:pt x="1501131" y="1897380"/>
                </a:lnTo>
                <a:lnTo>
                  <a:pt x="1784603" y="2182367"/>
                </a:lnTo>
                <a:lnTo>
                  <a:pt x="1502664" y="1897380"/>
                </a:lnTo>
                <a:close/>
              </a:path>
              <a:path w="9154668" h="2196084">
                <a:moveTo>
                  <a:pt x="1840992" y="2189988"/>
                </a:moveTo>
                <a:lnTo>
                  <a:pt x="1850135" y="2185416"/>
                </a:lnTo>
                <a:lnTo>
                  <a:pt x="1856232" y="2182367"/>
                </a:lnTo>
                <a:lnTo>
                  <a:pt x="1857755" y="2182367"/>
                </a:lnTo>
                <a:lnTo>
                  <a:pt x="2142743" y="1897380"/>
                </a:lnTo>
                <a:lnTo>
                  <a:pt x="9148572" y="1897380"/>
                </a:lnTo>
                <a:lnTo>
                  <a:pt x="9148572" y="10668"/>
                </a:lnTo>
                <a:lnTo>
                  <a:pt x="9144000" y="4572"/>
                </a:lnTo>
                <a:lnTo>
                  <a:pt x="10667" y="4572"/>
                </a:lnTo>
                <a:lnTo>
                  <a:pt x="10668" y="10668"/>
                </a:lnTo>
                <a:lnTo>
                  <a:pt x="9144000" y="10668"/>
                </a:lnTo>
                <a:lnTo>
                  <a:pt x="9144000" y="1892808"/>
                </a:lnTo>
                <a:lnTo>
                  <a:pt x="2144267" y="1895855"/>
                </a:lnTo>
                <a:lnTo>
                  <a:pt x="2141219" y="1897380"/>
                </a:lnTo>
                <a:lnTo>
                  <a:pt x="2136648" y="1889759"/>
                </a:lnTo>
                <a:lnTo>
                  <a:pt x="1851660" y="2174747"/>
                </a:lnTo>
                <a:lnTo>
                  <a:pt x="1853183" y="2174747"/>
                </a:lnTo>
                <a:lnTo>
                  <a:pt x="1845564" y="2177796"/>
                </a:lnTo>
                <a:lnTo>
                  <a:pt x="1836419" y="2182367"/>
                </a:lnTo>
                <a:lnTo>
                  <a:pt x="1828800" y="2186939"/>
                </a:lnTo>
                <a:lnTo>
                  <a:pt x="1815083" y="2186939"/>
                </a:lnTo>
                <a:lnTo>
                  <a:pt x="1805939" y="2182367"/>
                </a:lnTo>
                <a:lnTo>
                  <a:pt x="1796796" y="2177796"/>
                </a:lnTo>
                <a:lnTo>
                  <a:pt x="1790700" y="2174747"/>
                </a:lnTo>
                <a:lnTo>
                  <a:pt x="1505712" y="1889759"/>
                </a:lnTo>
                <a:lnTo>
                  <a:pt x="1502664" y="1888235"/>
                </a:lnTo>
                <a:lnTo>
                  <a:pt x="1502664" y="1897380"/>
                </a:lnTo>
                <a:lnTo>
                  <a:pt x="1784603" y="2182367"/>
                </a:lnTo>
                <a:lnTo>
                  <a:pt x="1786128" y="2182367"/>
                </a:lnTo>
                <a:lnTo>
                  <a:pt x="1792223" y="2185416"/>
                </a:lnTo>
                <a:lnTo>
                  <a:pt x="1801367" y="2191512"/>
                </a:lnTo>
                <a:lnTo>
                  <a:pt x="1812035" y="2196084"/>
                </a:lnTo>
                <a:lnTo>
                  <a:pt x="1813560" y="2186939"/>
                </a:lnTo>
                <a:lnTo>
                  <a:pt x="1813560" y="2196084"/>
                </a:lnTo>
                <a:lnTo>
                  <a:pt x="1833371" y="2196084"/>
                </a:lnTo>
                <a:lnTo>
                  <a:pt x="1840992" y="2189988"/>
                </a:lnTo>
                <a:close/>
              </a:path>
              <a:path w="9154668" h="2196084">
                <a:moveTo>
                  <a:pt x="2144267" y="1895855"/>
                </a:moveTo>
                <a:lnTo>
                  <a:pt x="9144000" y="1892808"/>
                </a:lnTo>
                <a:lnTo>
                  <a:pt x="9144000" y="1888235"/>
                </a:lnTo>
                <a:lnTo>
                  <a:pt x="2139696" y="1888235"/>
                </a:lnTo>
                <a:lnTo>
                  <a:pt x="2136648" y="1889759"/>
                </a:lnTo>
                <a:lnTo>
                  <a:pt x="2141219" y="1897380"/>
                </a:lnTo>
                <a:lnTo>
                  <a:pt x="2144267" y="1895855"/>
                </a:lnTo>
                <a:close/>
              </a:path>
              <a:path w="9154668" h="2196084">
                <a:moveTo>
                  <a:pt x="9148572" y="4572"/>
                </a:moveTo>
                <a:lnTo>
                  <a:pt x="9144000" y="4572"/>
                </a:lnTo>
                <a:lnTo>
                  <a:pt x="9148572" y="10668"/>
                </a:lnTo>
                <a:lnTo>
                  <a:pt x="9148572" y="4572"/>
                </a:lnTo>
                <a:close/>
              </a:path>
            </a:pathLst>
          </a:custGeom>
          <a:solidFill>
            <a:srgbClr val="00C6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57200" y="457200"/>
            <a:ext cx="9144000" cy="685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0"/>
              </a:lnSpc>
              <a:spcBef>
                <a:spcPts val="89"/>
              </a:spcBef>
            </a:pPr>
            <a:endParaRPr sz="1300"/>
          </a:p>
          <a:p>
            <a:pPr marL="902227" marR="1100504">
              <a:lnSpc>
                <a:spcPct val="100041"/>
              </a:lnSpc>
            </a:pPr>
            <a:r>
              <a:rPr sz="4000" dirty="0" smtClean="0">
                <a:solidFill>
                  <a:srgbClr val="FDFDFD"/>
                </a:solidFill>
                <a:latin typeface="Times New Roman"/>
                <a:cs typeface="Times New Roman"/>
              </a:rPr>
              <a:t>De</a:t>
            </a:r>
            <a:r>
              <a:rPr sz="4000" spc="4" dirty="0" smtClean="0">
                <a:solidFill>
                  <a:srgbClr val="FDFDFD"/>
                </a:solidFill>
                <a:latin typeface="Times New Roman"/>
                <a:cs typeface="Times New Roman"/>
              </a:rPr>
              <a:t>fi</a:t>
            </a:r>
            <a:r>
              <a:rPr sz="40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n</a:t>
            </a:r>
            <a:r>
              <a:rPr sz="4000" spc="4" dirty="0" smtClean="0">
                <a:solidFill>
                  <a:srgbClr val="FDFDFD"/>
                </a:solidFill>
                <a:latin typeface="Times New Roman"/>
                <a:cs typeface="Times New Roman"/>
              </a:rPr>
              <a:t>is</a:t>
            </a:r>
            <a:r>
              <a:rPr sz="40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i</a:t>
            </a:r>
            <a:r>
              <a:rPr sz="4000" spc="164" dirty="0" smtClean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4000" spc="4" dirty="0" smtClean="0">
                <a:solidFill>
                  <a:srgbClr val="FDFDFD"/>
                </a:solidFill>
                <a:latin typeface="Times New Roman"/>
                <a:cs typeface="Times New Roman"/>
              </a:rPr>
              <a:t>M</a:t>
            </a:r>
            <a:r>
              <a:rPr sz="40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ana</a:t>
            </a:r>
            <a:r>
              <a:rPr sz="4000" spc="4" dirty="0" smtClean="0">
                <a:solidFill>
                  <a:srgbClr val="FDFDFD"/>
                </a:solidFill>
                <a:latin typeface="Times New Roman"/>
                <a:cs typeface="Times New Roman"/>
              </a:rPr>
              <a:t>j</a:t>
            </a:r>
            <a:r>
              <a:rPr sz="40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e</a:t>
            </a:r>
            <a:r>
              <a:rPr sz="4000" spc="4" dirty="0" smtClean="0">
                <a:solidFill>
                  <a:srgbClr val="FDFDFD"/>
                </a:solidFill>
                <a:latin typeface="Times New Roman"/>
                <a:cs typeface="Times New Roman"/>
              </a:rPr>
              <a:t>m</a:t>
            </a:r>
            <a:r>
              <a:rPr sz="40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en</a:t>
            </a:r>
            <a:r>
              <a:rPr sz="4000" spc="159" dirty="0" smtClean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4000" spc="-39" dirty="0" smtClean="0">
                <a:solidFill>
                  <a:srgbClr val="FDFDFD"/>
                </a:solidFill>
                <a:latin typeface="Times New Roman"/>
                <a:cs typeface="Times New Roman"/>
              </a:rPr>
              <a:t>P</a:t>
            </a:r>
            <a:r>
              <a:rPr sz="4000" spc="44" dirty="0" smtClean="0">
                <a:solidFill>
                  <a:srgbClr val="FDFDFD"/>
                </a:solidFill>
                <a:latin typeface="Times New Roman"/>
                <a:cs typeface="Times New Roman"/>
              </a:rPr>
              <a:t>r</a:t>
            </a:r>
            <a:r>
              <a:rPr sz="40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oduk</a:t>
            </a:r>
            <a:r>
              <a:rPr sz="4000" spc="4" dirty="0" smtClean="0">
                <a:solidFill>
                  <a:srgbClr val="FDFDFD"/>
                </a:solidFill>
                <a:latin typeface="Times New Roman"/>
                <a:cs typeface="Times New Roman"/>
              </a:rPr>
              <a:t>s</a:t>
            </a:r>
            <a:r>
              <a:rPr sz="40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i dan</a:t>
            </a:r>
            <a:r>
              <a:rPr sz="4000" spc="-196" dirty="0" smtClean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4000" spc="4" dirty="0" smtClean="0">
                <a:solidFill>
                  <a:srgbClr val="FDFDFD"/>
                </a:solidFill>
                <a:latin typeface="Times New Roman"/>
                <a:cs typeface="Times New Roman"/>
              </a:rPr>
              <a:t>O</a:t>
            </a:r>
            <a:r>
              <a:rPr sz="40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pe</a:t>
            </a:r>
            <a:r>
              <a:rPr sz="4000" spc="4" dirty="0" smtClean="0">
                <a:solidFill>
                  <a:srgbClr val="FDFDFD"/>
                </a:solidFill>
                <a:latin typeface="Times New Roman"/>
                <a:cs typeface="Times New Roman"/>
              </a:rPr>
              <a:t>r</a:t>
            </a:r>
            <a:r>
              <a:rPr sz="40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a</a:t>
            </a:r>
            <a:r>
              <a:rPr sz="4000" spc="44" dirty="0" smtClean="0">
                <a:solidFill>
                  <a:srgbClr val="FDFDFD"/>
                </a:solidFill>
                <a:latin typeface="Times New Roman"/>
                <a:cs typeface="Times New Roman"/>
              </a:rPr>
              <a:t>s</a:t>
            </a:r>
            <a:r>
              <a:rPr sz="40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i</a:t>
            </a:r>
            <a:endParaRPr sz="4000">
              <a:latin typeface="Times New Roman"/>
              <a:cs typeface="Times New Roman"/>
            </a:endParaRPr>
          </a:p>
          <a:p>
            <a:pPr marL="1645971" marR="1000910" indent="-286570">
              <a:lnSpc>
                <a:spcPct val="100041"/>
              </a:lnSpc>
              <a:spcBef>
                <a:spcPts val="10392"/>
              </a:spcBef>
            </a:pPr>
            <a:r>
              <a:rPr sz="2000" spc="0" dirty="0" smtClean="0">
                <a:solidFill>
                  <a:srgbClr val="00C6BA"/>
                </a:solidFill>
                <a:latin typeface="Times New Roman"/>
                <a:cs typeface="Times New Roman"/>
              </a:rPr>
              <a:t></a:t>
            </a:r>
            <a:r>
              <a:rPr sz="2000" spc="250" dirty="0" smtClean="0">
                <a:solidFill>
                  <a:srgbClr val="00C6BA"/>
                </a:solidFill>
                <a:latin typeface="Times New Roman"/>
                <a:cs typeface="Times New Roman"/>
              </a:rPr>
              <a:t> 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er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pa</a:t>
            </a:r>
            <a:r>
              <a:rPr sz="20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2000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sz="2000" spc="4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ke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28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2000" spc="-5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en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20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 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er</a:t>
            </a:r>
            <a:r>
              <a:rPr sz="20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n,</a:t>
            </a:r>
            <a:r>
              <a:rPr sz="2000" spc="2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en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ga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ni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n,</a:t>
            </a:r>
            <a:r>
              <a:rPr sz="2000" spc="2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en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ga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n, 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20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oo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-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spc="-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4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ri</a:t>
            </a:r>
            <a:r>
              <a:rPr sz="2000" spc="5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13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-10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sz="2000" spc="4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i.</a:t>
            </a:r>
            <a:endParaRPr sz="2000">
              <a:latin typeface="Times New Roman"/>
              <a:cs typeface="Times New Roman"/>
            </a:endParaRPr>
          </a:p>
          <a:p>
            <a:pPr marL="1645971" marR="961206" indent="-286570">
              <a:lnSpc>
                <a:spcPct val="100041"/>
              </a:lnSpc>
              <a:spcBef>
                <a:spcPts val="1082"/>
              </a:spcBef>
            </a:pPr>
            <a:r>
              <a:rPr sz="2000" spc="0" dirty="0" smtClean="0">
                <a:solidFill>
                  <a:srgbClr val="00C6BA"/>
                </a:solidFill>
                <a:latin typeface="Times New Roman"/>
                <a:cs typeface="Times New Roman"/>
              </a:rPr>
              <a:t></a:t>
            </a:r>
            <a:r>
              <a:rPr sz="2000" spc="250" dirty="0" smtClean="0">
                <a:solidFill>
                  <a:srgbClr val="00C6BA"/>
                </a:solidFill>
                <a:latin typeface="Times New Roman"/>
                <a:cs typeface="Times New Roman"/>
              </a:rPr>
              <a:t> 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er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pa</a:t>
            </a:r>
            <a:r>
              <a:rPr sz="20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2000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us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en</a:t>
            </a:r>
            <a:r>
              <a:rPr sz="20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sz="20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3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en</a:t>
            </a:r>
            <a:r>
              <a:rPr sz="2000" spc="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20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-1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ra</a:t>
            </a:r>
            <a:r>
              <a:rPr sz="2000" spc="3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000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 </a:t>
            </a:r>
            <a:r>
              <a:rPr sz="2000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erh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0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fa</a:t>
            </a:r>
            <a:r>
              <a:rPr sz="20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-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-f</a:t>
            </a:r>
            <a:r>
              <a:rPr sz="20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-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2000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od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0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000" spc="-17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sum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er 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er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 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us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2000" spc="2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27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ag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-17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20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ja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2000" spc="2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000" spc="4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3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-10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2000" spc="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0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-9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ba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ku</a:t>
            </a:r>
            <a:r>
              <a:rPr sz="2000" spc="4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ng 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7200" y="45720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2628" y="454152"/>
            <a:ext cx="9153144" cy="2194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2628" y="452627"/>
            <a:ext cx="9154668" cy="2196084"/>
          </a:xfrm>
          <a:custGeom>
            <a:avLst/>
            <a:gdLst/>
            <a:ahLst/>
            <a:cxnLst/>
            <a:rect l="l" t="t" r="r" b="b"/>
            <a:pathLst>
              <a:path w="9154668" h="2196084">
                <a:moveTo>
                  <a:pt x="1813560" y="2186939"/>
                </a:moveTo>
                <a:lnTo>
                  <a:pt x="1812035" y="2196084"/>
                </a:lnTo>
                <a:lnTo>
                  <a:pt x="1813560" y="2196084"/>
                </a:lnTo>
                <a:lnTo>
                  <a:pt x="1813560" y="2186939"/>
                </a:lnTo>
                <a:close/>
              </a:path>
              <a:path w="9154668" h="2196084">
                <a:moveTo>
                  <a:pt x="1501131" y="1897380"/>
                </a:moveTo>
                <a:lnTo>
                  <a:pt x="1499616" y="1895855"/>
                </a:lnTo>
                <a:lnTo>
                  <a:pt x="10667" y="1892808"/>
                </a:lnTo>
                <a:lnTo>
                  <a:pt x="4571" y="1888235"/>
                </a:lnTo>
                <a:lnTo>
                  <a:pt x="4571" y="1897380"/>
                </a:lnTo>
                <a:lnTo>
                  <a:pt x="1501131" y="1897380"/>
                </a:lnTo>
                <a:close/>
              </a:path>
              <a:path w="9154668" h="2196084">
                <a:moveTo>
                  <a:pt x="1502664" y="1897380"/>
                </a:moveTo>
                <a:lnTo>
                  <a:pt x="1502664" y="1888235"/>
                </a:lnTo>
                <a:lnTo>
                  <a:pt x="10667" y="1888235"/>
                </a:lnTo>
                <a:lnTo>
                  <a:pt x="10667" y="4572"/>
                </a:lnTo>
                <a:lnTo>
                  <a:pt x="4571" y="4572"/>
                </a:lnTo>
                <a:lnTo>
                  <a:pt x="4571" y="10668"/>
                </a:lnTo>
                <a:lnTo>
                  <a:pt x="4571" y="1888235"/>
                </a:lnTo>
                <a:lnTo>
                  <a:pt x="10667" y="1892808"/>
                </a:lnTo>
                <a:lnTo>
                  <a:pt x="1499616" y="1895855"/>
                </a:lnTo>
                <a:lnTo>
                  <a:pt x="1501131" y="1897380"/>
                </a:lnTo>
                <a:lnTo>
                  <a:pt x="1784603" y="2182367"/>
                </a:lnTo>
                <a:lnTo>
                  <a:pt x="1502664" y="1897380"/>
                </a:lnTo>
                <a:close/>
              </a:path>
              <a:path w="9154668" h="2196084">
                <a:moveTo>
                  <a:pt x="1840992" y="2189988"/>
                </a:moveTo>
                <a:lnTo>
                  <a:pt x="1850135" y="2185416"/>
                </a:lnTo>
                <a:lnTo>
                  <a:pt x="1856232" y="2182367"/>
                </a:lnTo>
                <a:lnTo>
                  <a:pt x="1857755" y="2182367"/>
                </a:lnTo>
                <a:lnTo>
                  <a:pt x="2142743" y="1897380"/>
                </a:lnTo>
                <a:lnTo>
                  <a:pt x="9148572" y="1897380"/>
                </a:lnTo>
                <a:lnTo>
                  <a:pt x="9148572" y="10668"/>
                </a:lnTo>
                <a:lnTo>
                  <a:pt x="9144000" y="4572"/>
                </a:lnTo>
                <a:lnTo>
                  <a:pt x="10667" y="4572"/>
                </a:lnTo>
                <a:lnTo>
                  <a:pt x="10668" y="10668"/>
                </a:lnTo>
                <a:lnTo>
                  <a:pt x="9144000" y="10668"/>
                </a:lnTo>
                <a:lnTo>
                  <a:pt x="9144000" y="1892808"/>
                </a:lnTo>
                <a:lnTo>
                  <a:pt x="2144267" y="1895855"/>
                </a:lnTo>
                <a:lnTo>
                  <a:pt x="2141219" y="1897380"/>
                </a:lnTo>
                <a:lnTo>
                  <a:pt x="2136648" y="1889759"/>
                </a:lnTo>
                <a:lnTo>
                  <a:pt x="1851660" y="2174747"/>
                </a:lnTo>
                <a:lnTo>
                  <a:pt x="1853183" y="2174747"/>
                </a:lnTo>
                <a:lnTo>
                  <a:pt x="1845564" y="2177796"/>
                </a:lnTo>
                <a:lnTo>
                  <a:pt x="1836419" y="2182367"/>
                </a:lnTo>
                <a:lnTo>
                  <a:pt x="1828800" y="2186939"/>
                </a:lnTo>
                <a:lnTo>
                  <a:pt x="1815083" y="2186939"/>
                </a:lnTo>
                <a:lnTo>
                  <a:pt x="1805939" y="2182367"/>
                </a:lnTo>
                <a:lnTo>
                  <a:pt x="1796796" y="2177796"/>
                </a:lnTo>
                <a:lnTo>
                  <a:pt x="1790700" y="2174747"/>
                </a:lnTo>
                <a:lnTo>
                  <a:pt x="1505712" y="1889759"/>
                </a:lnTo>
                <a:lnTo>
                  <a:pt x="1502664" y="1888235"/>
                </a:lnTo>
                <a:lnTo>
                  <a:pt x="1502664" y="1897380"/>
                </a:lnTo>
                <a:lnTo>
                  <a:pt x="1784603" y="2182367"/>
                </a:lnTo>
                <a:lnTo>
                  <a:pt x="1786128" y="2182367"/>
                </a:lnTo>
                <a:lnTo>
                  <a:pt x="1792223" y="2185416"/>
                </a:lnTo>
                <a:lnTo>
                  <a:pt x="1801367" y="2191512"/>
                </a:lnTo>
                <a:lnTo>
                  <a:pt x="1812035" y="2196084"/>
                </a:lnTo>
                <a:lnTo>
                  <a:pt x="1813560" y="2186939"/>
                </a:lnTo>
                <a:lnTo>
                  <a:pt x="1813560" y="2196084"/>
                </a:lnTo>
                <a:lnTo>
                  <a:pt x="1833371" y="2196084"/>
                </a:lnTo>
                <a:lnTo>
                  <a:pt x="1840992" y="2189988"/>
                </a:lnTo>
                <a:close/>
              </a:path>
              <a:path w="9154668" h="2196084">
                <a:moveTo>
                  <a:pt x="2144267" y="1895855"/>
                </a:moveTo>
                <a:lnTo>
                  <a:pt x="9144000" y="1892808"/>
                </a:lnTo>
                <a:lnTo>
                  <a:pt x="9144000" y="1888235"/>
                </a:lnTo>
                <a:lnTo>
                  <a:pt x="2139696" y="1888235"/>
                </a:lnTo>
                <a:lnTo>
                  <a:pt x="2136648" y="1889759"/>
                </a:lnTo>
                <a:lnTo>
                  <a:pt x="2141219" y="1897380"/>
                </a:lnTo>
                <a:lnTo>
                  <a:pt x="2144267" y="1895855"/>
                </a:lnTo>
                <a:close/>
              </a:path>
              <a:path w="9154668" h="2196084">
                <a:moveTo>
                  <a:pt x="9148572" y="4572"/>
                </a:moveTo>
                <a:lnTo>
                  <a:pt x="9144000" y="4572"/>
                </a:lnTo>
                <a:lnTo>
                  <a:pt x="9148572" y="10668"/>
                </a:lnTo>
                <a:lnTo>
                  <a:pt x="9148572" y="4572"/>
                </a:lnTo>
                <a:close/>
              </a:path>
            </a:pathLst>
          </a:custGeom>
          <a:solidFill>
            <a:srgbClr val="00C6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57200" y="457200"/>
            <a:ext cx="9144000" cy="685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29"/>
              </a:spcBef>
            </a:pPr>
            <a:endParaRPr sz="800"/>
          </a:p>
          <a:p>
            <a:pPr marL="321633">
              <a:lnSpc>
                <a:spcPct val="95825"/>
              </a:lnSpc>
              <a:spcBef>
                <a:spcPts val="2000"/>
              </a:spcBef>
            </a:pPr>
            <a:r>
              <a:rPr sz="4000" spc="4" dirty="0" smtClean="0">
                <a:solidFill>
                  <a:srgbClr val="FDFDFD"/>
                </a:solidFill>
                <a:latin typeface="Times New Roman"/>
                <a:cs typeface="Times New Roman"/>
              </a:rPr>
              <a:t>M</a:t>
            </a:r>
            <a:r>
              <a:rPr sz="40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ana</a:t>
            </a:r>
            <a:r>
              <a:rPr sz="4000" spc="4" dirty="0" smtClean="0">
                <a:solidFill>
                  <a:srgbClr val="FDFDFD"/>
                </a:solidFill>
                <a:latin typeface="Times New Roman"/>
                <a:cs typeface="Times New Roman"/>
              </a:rPr>
              <a:t>j</a:t>
            </a:r>
            <a:r>
              <a:rPr sz="40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e</a:t>
            </a:r>
            <a:r>
              <a:rPr sz="4000" spc="4" dirty="0" smtClean="0">
                <a:solidFill>
                  <a:srgbClr val="FDFDFD"/>
                </a:solidFill>
                <a:latin typeface="Times New Roman"/>
                <a:cs typeface="Times New Roman"/>
              </a:rPr>
              <a:t>m</a:t>
            </a:r>
            <a:r>
              <a:rPr sz="40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en</a:t>
            </a:r>
            <a:r>
              <a:rPr sz="4000" spc="159" dirty="0" smtClean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4000" spc="-39" dirty="0" smtClean="0">
                <a:solidFill>
                  <a:srgbClr val="FDFDFD"/>
                </a:solidFill>
                <a:latin typeface="Times New Roman"/>
                <a:cs typeface="Times New Roman"/>
              </a:rPr>
              <a:t>P</a:t>
            </a:r>
            <a:r>
              <a:rPr sz="4000" spc="44" dirty="0" smtClean="0">
                <a:solidFill>
                  <a:srgbClr val="FDFDFD"/>
                </a:solidFill>
                <a:latin typeface="Times New Roman"/>
                <a:cs typeface="Times New Roman"/>
              </a:rPr>
              <a:t>r</a:t>
            </a:r>
            <a:r>
              <a:rPr sz="40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oduk</a:t>
            </a:r>
            <a:r>
              <a:rPr sz="4000" spc="4" dirty="0" smtClean="0">
                <a:solidFill>
                  <a:srgbClr val="FDFDFD"/>
                </a:solidFill>
                <a:latin typeface="Times New Roman"/>
                <a:cs typeface="Times New Roman"/>
              </a:rPr>
              <a:t>s</a:t>
            </a:r>
            <a:r>
              <a:rPr sz="40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i</a:t>
            </a:r>
            <a:r>
              <a:rPr sz="4000" spc="125" dirty="0" smtClean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40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dan</a:t>
            </a:r>
            <a:r>
              <a:rPr sz="4000" spc="-196" dirty="0" smtClean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4000" spc="44" dirty="0" smtClean="0">
                <a:solidFill>
                  <a:srgbClr val="FDFDFD"/>
                </a:solidFill>
                <a:latin typeface="Times New Roman"/>
                <a:cs typeface="Times New Roman"/>
              </a:rPr>
              <a:t>O</a:t>
            </a:r>
            <a:r>
              <a:rPr sz="40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pe</a:t>
            </a:r>
            <a:r>
              <a:rPr sz="4000" spc="4" dirty="0" smtClean="0">
                <a:solidFill>
                  <a:srgbClr val="FDFDFD"/>
                </a:solidFill>
                <a:latin typeface="Times New Roman"/>
                <a:cs typeface="Times New Roman"/>
              </a:rPr>
              <a:t>r</a:t>
            </a:r>
            <a:r>
              <a:rPr sz="40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a</a:t>
            </a:r>
            <a:r>
              <a:rPr sz="4000" spc="4" dirty="0" smtClean="0">
                <a:solidFill>
                  <a:srgbClr val="FDFDFD"/>
                </a:solidFill>
                <a:latin typeface="Times New Roman"/>
                <a:cs typeface="Times New Roman"/>
              </a:rPr>
              <a:t>s</a:t>
            </a:r>
            <a:r>
              <a:rPr sz="40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i</a:t>
            </a:r>
            <a:endParaRPr sz="4000">
              <a:latin typeface="Times New Roman"/>
              <a:cs typeface="Times New Roman"/>
            </a:endParaRPr>
          </a:p>
          <a:p>
            <a:pPr marL="321609">
              <a:lnSpc>
                <a:spcPts val="2065"/>
              </a:lnSpc>
              <a:spcBef>
                <a:spcPts val="103"/>
              </a:spcBef>
            </a:pPr>
            <a:r>
              <a:rPr sz="2000" spc="0" dirty="0" smtClean="0">
                <a:solidFill>
                  <a:srgbClr val="00C6BA"/>
                </a:solidFill>
                <a:latin typeface="Times New Roman"/>
                <a:cs typeface="Times New Roman"/>
              </a:rPr>
              <a:t> </a:t>
            </a:r>
            <a:r>
              <a:rPr sz="2000" spc="195" dirty="0" smtClean="0">
                <a:solidFill>
                  <a:srgbClr val="00C6BA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Faktor</a:t>
            </a:r>
            <a:r>
              <a:rPr sz="2000" spc="6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000" spc="-8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Faktor</a:t>
            </a:r>
            <a:r>
              <a:rPr sz="2000" spc="6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Produksi</a:t>
            </a:r>
            <a:r>
              <a:rPr sz="2000" spc="4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  <a:p>
            <a:pPr marL="664474">
              <a:lnSpc>
                <a:spcPct val="95825"/>
              </a:lnSpc>
              <a:spcBef>
                <a:spcPts val="1076"/>
              </a:spcBef>
            </a:pP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2000" spc="18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Al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endParaRPr sz="2000">
              <a:latin typeface="Times New Roman"/>
              <a:cs typeface="Times New Roman"/>
            </a:endParaRPr>
          </a:p>
          <a:p>
            <a:pPr marL="664474">
              <a:lnSpc>
                <a:spcPct val="95825"/>
              </a:lnSpc>
              <a:spcBef>
                <a:spcPts val="1180"/>
              </a:spcBef>
            </a:pP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2000" spc="18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0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od</a:t>
            </a:r>
            <a:r>
              <a:rPr sz="20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endParaRPr sz="2000">
              <a:latin typeface="Times New Roman"/>
              <a:cs typeface="Times New Roman"/>
            </a:endParaRPr>
          </a:p>
          <a:p>
            <a:pPr marL="664474">
              <a:lnSpc>
                <a:spcPct val="95825"/>
              </a:lnSpc>
              <a:spcBef>
                <a:spcPts val="1179"/>
              </a:spcBef>
            </a:pP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2000" spc="18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en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ag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5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ker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j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endParaRPr sz="2000">
              <a:latin typeface="Times New Roman"/>
              <a:cs typeface="Times New Roman"/>
            </a:endParaRPr>
          </a:p>
          <a:p>
            <a:pPr marL="664474">
              <a:lnSpc>
                <a:spcPct val="95825"/>
              </a:lnSpc>
              <a:spcBef>
                <a:spcPts val="1180"/>
              </a:spcBef>
            </a:pP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2000" spc="18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ekn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endParaRPr sz="2000">
              <a:latin typeface="Times New Roman"/>
              <a:cs typeface="Times New Roman"/>
            </a:endParaRPr>
          </a:p>
          <a:p>
            <a:pPr marL="321609">
              <a:lnSpc>
                <a:spcPct val="95825"/>
              </a:lnSpc>
              <a:spcBef>
                <a:spcPts val="4659"/>
              </a:spcBef>
            </a:pPr>
            <a:r>
              <a:rPr sz="2000" spc="0" dirty="0" smtClean="0">
                <a:solidFill>
                  <a:srgbClr val="00C6BA"/>
                </a:solidFill>
                <a:latin typeface="Times New Roman"/>
                <a:cs typeface="Times New Roman"/>
              </a:rPr>
              <a:t> </a:t>
            </a:r>
            <a:r>
              <a:rPr sz="2000" spc="195" dirty="0" smtClean="0">
                <a:solidFill>
                  <a:srgbClr val="00C6BA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Proses</a:t>
            </a:r>
            <a:r>
              <a:rPr sz="2000" spc="4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Pro</a:t>
            </a:r>
            <a:r>
              <a:rPr sz="2000" spc="-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uksi</a:t>
            </a:r>
            <a:endParaRPr sz="2000">
              <a:latin typeface="Times New Roman"/>
              <a:cs typeface="Times New Roman"/>
            </a:endParaRPr>
          </a:p>
          <a:p>
            <a:pPr marL="664474" marR="477500">
              <a:lnSpc>
                <a:spcPct val="99945"/>
              </a:lnSpc>
              <a:spcBef>
                <a:spcPts val="1180"/>
              </a:spcBef>
            </a:pP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000" spc="4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ra</a:t>
            </a:r>
            <a:r>
              <a:rPr sz="2000" spc="5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33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000" spc="-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33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-13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13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-2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tu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2000" spc="-4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0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000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3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000" spc="-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en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0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 </a:t>
            </a:r>
            <a:r>
              <a:rPr sz="20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2000" spc="6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na</a:t>
            </a:r>
            <a:r>
              <a:rPr sz="2000" spc="-1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su</a:t>
            </a:r>
            <a:r>
              <a:rPr sz="20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20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ng</a:t>
            </a:r>
            <a:r>
              <a:rPr sz="2000" spc="3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3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000" spc="-1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j</a:t>
            </a:r>
            <a:r>
              <a:rPr sz="20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3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3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26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ga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-9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0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2000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sum</a:t>
            </a:r>
            <a:r>
              <a:rPr sz="20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er </a:t>
            </a:r>
            <a:r>
              <a:rPr sz="2000" spc="-12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0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ng</a:t>
            </a:r>
            <a:r>
              <a:rPr sz="2000" spc="-6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bject 53"/>
          <p:cNvSpPr txBox="1"/>
          <p:nvPr/>
        </p:nvSpPr>
        <p:spPr>
          <a:xfrm>
            <a:off x="3683508" y="3224526"/>
            <a:ext cx="1691640" cy="913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2172">
              <a:lnSpc>
                <a:spcPts val="1435"/>
              </a:lnSpc>
              <a:spcBef>
                <a:spcPts val="71"/>
              </a:spcBef>
            </a:pPr>
            <a:r>
              <a:rPr sz="1400" spc="-9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400" spc="-443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4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400" spc="-893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4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400" spc="-832" dirty="0" smtClean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14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1400" spc="-538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4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400" spc="-893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4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400" spc="-782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4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400" spc="-671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4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400" spc="-45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400" spc="-5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9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4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400" spc="-634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4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400" spc="-70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4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400" spc="-7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683508" y="5032248"/>
            <a:ext cx="1921763" cy="12923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309361">
              <a:lnSpc>
                <a:spcPct val="95825"/>
              </a:lnSpc>
              <a:spcBef>
                <a:spcPts val="4364"/>
              </a:spcBef>
            </a:pPr>
            <a:r>
              <a:rPr sz="1400" spc="-1187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4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400" spc="-1383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400" spc="-895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400" spc="16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400" spc="-789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4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400" spc="-929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400" spc="-5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9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4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400" spc="-70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4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400" spc="-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4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400" spc="-409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4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400" spc="-7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7200" y="45720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2628" y="454152"/>
            <a:ext cx="9153144" cy="2194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2628" y="452627"/>
            <a:ext cx="9154668" cy="2196084"/>
          </a:xfrm>
          <a:custGeom>
            <a:avLst/>
            <a:gdLst/>
            <a:ahLst/>
            <a:cxnLst/>
            <a:rect l="l" t="t" r="r" b="b"/>
            <a:pathLst>
              <a:path w="9154668" h="2196084">
                <a:moveTo>
                  <a:pt x="1813560" y="2186939"/>
                </a:moveTo>
                <a:lnTo>
                  <a:pt x="1812035" y="2196084"/>
                </a:lnTo>
                <a:lnTo>
                  <a:pt x="1813560" y="2196084"/>
                </a:lnTo>
                <a:lnTo>
                  <a:pt x="1813560" y="2186939"/>
                </a:lnTo>
                <a:close/>
              </a:path>
              <a:path w="9154668" h="2196084">
                <a:moveTo>
                  <a:pt x="1501131" y="1897380"/>
                </a:moveTo>
                <a:lnTo>
                  <a:pt x="1499616" y="1895855"/>
                </a:lnTo>
                <a:lnTo>
                  <a:pt x="10667" y="1892808"/>
                </a:lnTo>
                <a:lnTo>
                  <a:pt x="4571" y="1888235"/>
                </a:lnTo>
                <a:lnTo>
                  <a:pt x="4571" y="1897380"/>
                </a:lnTo>
                <a:lnTo>
                  <a:pt x="1501131" y="1897380"/>
                </a:lnTo>
                <a:close/>
              </a:path>
              <a:path w="9154668" h="2196084">
                <a:moveTo>
                  <a:pt x="1502664" y="1897380"/>
                </a:moveTo>
                <a:lnTo>
                  <a:pt x="1502664" y="1888235"/>
                </a:lnTo>
                <a:lnTo>
                  <a:pt x="10667" y="1888235"/>
                </a:lnTo>
                <a:lnTo>
                  <a:pt x="10667" y="4572"/>
                </a:lnTo>
                <a:lnTo>
                  <a:pt x="4571" y="4572"/>
                </a:lnTo>
                <a:lnTo>
                  <a:pt x="4571" y="10668"/>
                </a:lnTo>
                <a:lnTo>
                  <a:pt x="4571" y="1888235"/>
                </a:lnTo>
                <a:lnTo>
                  <a:pt x="10667" y="1892808"/>
                </a:lnTo>
                <a:lnTo>
                  <a:pt x="1499616" y="1895855"/>
                </a:lnTo>
                <a:lnTo>
                  <a:pt x="1501131" y="1897380"/>
                </a:lnTo>
                <a:lnTo>
                  <a:pt x="1784603" y="2182367"/>
                </a:lnTo>
                <a:lnTo>
                  <a:pt x="1502664" y="1897380"/>
                </a:lnTo>
                <a:close/>
              </a:path>
              <a:path w="9154668" h="2196084">
                <a:moveTo>
                  <a:pt x="1840992" y="2189988"/>
                </a:moveTo>
                <a:lnTo>
                  <a:pt x="1850135" y="2185416"/>
                </a:lnTo>
                <a:lnTo>
                  <a:pt x="1856232" y="2182367"/>
                </a:lnTo>
                <a:lnTo>
                  <a:pt x="1857755" y="2182367"/>
                </a:lnTo>
                <a:lnTo>
                  <a:pt x="2142743" y="1897380"/>
                </a:lnTo>
                <a:lnTo>
                  <a:pt x="9148572" y="1897380"/>
                </a:lnTo>
                <a:lnTo>
                  <a:pt x="9148572" y="10668"/>
                </a:lnTo>
                <a:lnTo>
                  <a:pt x="9144000" y="4572"/>
                </a:lnTo>
                <a:lnTo>
                  <a:pt x="10667" y="4572"/>
                </a:lnTo>
                <a:lnTo>
                  <a:pt x="10668" y="10668"/>
                </a:lnTo>
                <a:lnTo>
                  <a:pt x="9144000" y="10668"/>
                </a:lnTo>
                <a:lnTo>
                  <a:pt x="9144000" y="1892808"/>
                </a:lnTo>
                <a:lnTo>
                  <a:pt x="2144267" y="1895855"/>
                </a:lnTo>
                <a:lnTo>
                  <a:pt x="2141219" y="1897380"/>
                </a:lnTo>
                <a:lnTo>
                  <a:pt x="2136648" y="1889759"/>
                </a:lnTo>
                <a:lnTo>
                  <a:pt x="1851660" y="2174747"/>
                </a:lnTo>
                <a:lnTo>
                  <a:pt x="1853183" y="2174747"/>
                </a:lnTo>
                <a:lnTo>
                  <a:pt x="1845564" y="2177796"/>
                </a:lnTo>
                <a:lnTo>
                  <a:pt x="1836419" y="2182367"/>
                </a:lnTo>
                <a:lnTo>
                  <a:pt x="1828800" y="2186939"/>
                </a:lnTo>
                <a:lnTo>
                  <a:pt x="1815083" y="2186939"/>
                </a:lnTo>
                <a:lnTo>
                  <a:pt x="1805939" y="2182367"/>
                </a:lnTo>
                <a:lnTo>
                  <a:pt x="1796796" y="2177796"/>
                </a:lnTo>
                <a:lnTo>
                  <a:pt x="1790700" y="2174747"/>
                </a:lnTo>
                <a:lnTo>
                  <a:pt x="1505712" y="1889759"/>
                </a:lnTo>
                <a:lnTo>
                  <a:pt x="1502664" y="1888235"/>
                </a:lnTo>
                <a:lnTo>
                  <a:pt x="1502664" y="1897380"/>
                </a:lnTo>
                <a:lnTo>
                  <a:pt x="1784603" y="2182367"/>
                </a:lnTo>
                <a:lnTo>
                  <a:pt x="1786128" y="2182367"/>
                </a:lnTo>
                <a:lnTo>
                  <a:pt x="1792223" y="2185416"/>
                </a:lnTo>
                <a:lnTo>
                  <a:pt x="1801367" y="2191512"/>
                </a:lnTo>
                <a:lnTo>
                  <a:pt x="1812035" y="2196084"/>
                </a:lnTo>
                <a:lnTo>
                  <a:pt x="1813560" y="2186939"/>
                </a:lnTo>
                <a:lnTo>
                  <a:pt x="1813560" y="2196084"/>
                </a:lnTo>
                <a:lnTo>
                  <a:pt x="1833371" y="2196084"/>
                </a:lnTo>
                <a:lnTo>
                  <a:pt x="1840992" y="2189988"/>
                </a:lnTo>
                <a:close/>
              </a:path>
              <a:path w="9154668" h="2196084">
                <a:moveTo>
                  <a:pt x="2144267" y="1895855"/>
                </a:moveTo>
                <a:lnTo>
                  <a:pt x="9144000" y="1892808"/>
                </a:lnTo>
                <a:lnTo>
                  <a:pt x="9144000" y="1888235"/>
                </a:lnTo>
                <a:lnTo>
                  <a:pt x="2139696" y="1888235"/>
                </a:lnTo>
                <a:lnTo>
                  <a:pt x="2136648" y="1889759"/>
                </a:lnTo>
                <a:lnTo>
                  <a:pt x="2141219" y="1897380"/>
                </a:lnTo>
                <a:lnTo>
                  <a:pt x="2144267" y="1895855"/>
                </a:lnTo>
                <a:close/>
              </a:path>
              <a:path w="9154668" h="2196084">
                <a:moveTo>
                  <a:pt x="9148572" y="4572"/>
                </a:moveTo>
                <a:lnTo>
                  <a:pt x="9144000" y="4572"/>
                </a:lnTo>
                <a:lnTo>
                  <a:pt x="9148572" y="10668"/>
                </a:lnTo>
                <a:lnTo>
                  <a:pt x="9148572" y="4572"/>
                </a:lnTo>
                <a:close/>
              </a:path>
            </a:pathLst>
          </a:custGeom>
          <a:solidFill>
            <a:srgbClr val="00C6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4568" y="2715767"/>
            <a:ext cx="1507236" cy="1847087"/>
          </a:xfrm>
          <a:custGeom>
            <a:avLst/>
            <a:gdLst/>
            <a:ahLst/>
            <a:cxnLst/>
            <a:rect l="l" t="t" r="r" b="b"/>
            <a:pathLst>
              <a:path w="1507236" h="1847087">
                <a:moveTo>
                  <a:pt x="0" y="0"/>
                </a:moveTo>
                <a:lnTo>
                  <a:pt x="10668" y="10668"/>
                </a:lnTo>
                <a:lnTo>
                  <a:pt x="10668" y="1836420"/>
                </a:lnTo>
                <a:lnTo>
                  <a:pt x="1496567" y="1836420"/>
                </a:lnTo>
                <a:lnTo>
                  <a:pt x="1496567" y="10668"/>
                </a:lnTo>
                <a:lnTo>
                  <a:pt x="10668" y="10668"/>
                </a:lnTo>
                <a:lnTo>
                  <a:pt x="1507236" y="0"/>
                </a:lnTo>
                <a:lnTo>
                  <a:pt x="1507236" y="1847087"/>
                </a:lnTo>
                <a:lnTo>
                  <a:pt x="0" y="1847087"/>
                </a:lnTo>
                <a:lnTo>
                  <a:pt x="0" y="0"/>
                </a:lnTo>
                <a:close/>
              </a:path>
              <a:path w="1507236" h="1847087">
                <a:moveTo>
                  <a:pt x="22859" y="22859"/>
                </a:moveTo>
                <a:lnTo>
                  <a:pt x="56387" y="56387"/>
                </a:lnTo>
                <a:lnTo>
                  <a:pt x="56387" y="1790700"/>
                </a:lnTo>
                <a:lnTo>
                  <a:pt x="1450848" y="1790700"/>
                </a:lnTo>
                <a:lnTo>
                  <a:pt x="1450848" y="56387"/>
                </a:lnTo>
                <a:lnTo>
                  <a:pt x="56387" y="56387"/>
                </a:lnTo>
                <a:lnTo>
                  <a:pt x="1484375" y="22859"/>
                </a:lnTo>
                <a:lnTo>
                  <a:pt x="1484375" y="1824228"/>
                </a:lnTo>
                <a:lnTo>
                  <a:pt x="22859" y="1824228"/>
                </a:lnTo>
                <a:lnTo>
                  <a:pt x="22859" y="22859"/>
                </a:lnTo>
                <a:close/>
              </a:path>
              <a:path w="1507236" h="1847087">
                <a:moveTo>
                  <a:pt x="56387" y="56387"/>
                </a:moveTo>
                <a:lnTo>
                  <a:pt x="22859" y="22859"/>
                </a:lnTo>
                <a:lnTo>
                  <a:pt x="1484375" y="22859"/>
                </a:lnTo>
                <a:lnTo>
                  <a:pt x="56387" y="56387"/>
                </a:lnTo>
                <a:close/>
              </a:path>
              <a:path w="1507236" h="1847087">
                <a:moveTo>
                  <a:pt x="10668" y="10668"/>
                </a:moveTo>
                <a:lnTo>
                  <a:pt x="0" y="0"/>
                </a:lnTo>
                <a:lnTo>
                  <a:pt x="1507236" y="0"/>
                </a:lnTo>
                <a:lnTo>
                  <a:pt x="10668" y="106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31135" y="2715767"/>
            <a:ext cx="10668" cy="1847087"/>
          </a:xfrm>
          <a:custGeom>
            <a:avLst/>
            <a:gdLst/>
            <a:ahLst/>
            <a:cxnLst/>
            <a:rect l="l" t="t" r="r" b="b"/>
            <a:pathLst>
              <a:path w="10668" h="1847087">
                <a:moveTo>
                  <a:pt x="0" y="0"/>
                </a:moveTo>
                <a:lnTo>
                  <a:pt x="10668" y="0"/>
                </a:lnTo>
                <a:lnTo>
                  <a:pt x="10668" y="1847087"/>
                </a:lnTo>
                <a:lnTo>
                  <a:pt x="0" y="184708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4568" y="2715767"/>
            <a:ext cx="10668" cy="1847087"/>
          </a:xfrm>
          <a:custGeom>
            <a:avLst/>
            <a:gdLst/>
            <a:ahLst/>
            <a:cxnLst/>
            <a:rect l="l" t="t" r="r" b="b"/>
            <a:pathLst>
              <a:path w="10668" h="1847087">
                <a:moveTo>
                  <a:pt x="0" y="0"/>
                </a:moveTo>
                <a:lnTo>
                  <a:pt x="10668" y="0"/>
                </a:lnTo>
                <a:lnTo>
                  <a:pt x="10668" y="1847087"/>
                </a:lnTo>
                <a:lnTo>
                  <a:pt x="0" y="184708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18943" y="2726435"/>
            <a:ext cx="12191" cy="1825752"/>
          </a:xfrm>
          <a:custGeom>
            <a:avLst/>
            <a:gdLst/>
            <a:ahLst/>
            <a:cxnLst/>
            <a:rect l="l" t="t" r="r" b="b"/>
            <a:pathLst>
              <a:path w="12191" h="1825752">
                <a:moveTo>
                  <a:pt x="0" y="0"/>
                </a:moveTo>
                <a:lnTo>
                  <a:pt x="12191" y="0"/>
                </a:lnTo>
                <a:lnTo>
                  <a:pt x="12191" y="1825752"/>
                </a:lnTo>
                <a:lnTo>
                  <a:pt x="0" y="18257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5236" y="2726435"/>
            <a:ext cx="12191" cy="1825752"/>
          </a:xfrm>
          <a:custGeom>
            <a:avLst/>
            <a:gdLst/>
            <a:ahLst/>
            <a:cxnLst/>
            <a:rect l="l" t="t" r="r" b="b"/>
            <a:pathLst>
              <a:path w="12191" h="1825752">
                <a:moveTo>
                  <a:pt x="0" y="0"/>
                </a:moveTo>
                <a:lnTo>
                  <a:pt x="12191" y="0"/>
                </a:lnTo>
                <a:lnTo>
                  <a:pt x="12191" y="1825752"/>
                </a:lnTo>
                <a:lnTo>
                  <a:pt x="0" y="18257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7428" y="2738627"/>
            <a:ext cx="1461515" cy="1801368"/>
          </a:xfrm>
          <a:custGeom>
            <a:avLst/>
            <a:gdLst/>
            <a:ahLst/>
            <a:cxnLst/>
            <a:rect l="l" t="t" r="r" b="b"/>
            <a:pathLst>
              <a:path w="1461515" h="1801368">
                <a:moveTo>
                  <a:pt x="0" y="0"/>
                </a:moveTo>
                <a:lnTo>
                  <a:pt x="1461515" y="0"/>
                </a:lnTo>
                <a:lnTo>
                  <a:pt x="1461515" y="1801368"/>
                </a:lnTo>
                <a:lnTo>
                  <a:pt x="0" y="180136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90956" y="2772155"/>
            <a:ext cx="1394460" cy="1734312"/>
          </a:xfrm>
          <a:custGeom>
            <a:avLst/>
            <a:gdLst/>
            <a:ahLst/>
            <a:cxnLst/>
            <a:rect l="l" t="t" r="r" b="b"/>
            <a:pathLst>
              <a:path w="1394460" h="1734312">
                <a:moveTo>
                  <a:pt x="0" y="1734312"/>
                </a:moveTo>
                <a:lnTo>
                  <a:pt x="0" y="0"/>
                </a:lnTo>
                <a:lnTo>
                  <a:pt x="1394460" y="0"/>
                </a:lnTo>
                <a:lnTo>
                  <a:pt x="1394460" y="1734312"/>
                </a:lnTo>
                <a:lnTo>
                  <a:pt x="0" y="17343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54551" y="3214116"/>
            <a:ext cx="1748028" cy="952500"/>
          </a:xfrm>
          <a:custGeom>
            <a:avLst/>
            <a:gdLst/>
            <a:ahLst/>
            <a:cxnLst/>
            <a:rect l="l" t="t" r="r" b="b"/>
            <a:pathLst>
              <a:path w="1748028" h="952500">
                <a:moveTo>
                  <a:pt x="0" y="0"/>
                </a:moveTo>
                <a:lnTo>
                  <a:pt x="12192" y="10668"/>
                </a:lnTo>
                <a:lnTo>
                  <a:pt x="12192" y="940308"/>
                </a:lnTo>
                <a:lnTo>
                  <a:pt x="1737359" y="940308"/>
                </a:lnTo>
                <a:lnTo>
                  <a:pt x="1737359" y="10668"/>
                </a:lnTo>
                <a:lnTo>
                  <a:pt x="12192" y="10668"/>
                </a:lnTo>
                <a:lnTo>
                  <a:pt x="1748028" y="0"/>
                </a:lnTo>
                <a:lnTo>
                  <a:pt x="1748028" y="952500"/>
                </a:lnTo>
                <a:lnTo>
                  <a:pt x="0" y="952500"/>
                </a:lnTo>
                <a:lnTo>
                  <a:pt x="0" y="0"/>
                </a:lnTo>
                <a:close/>
              </a:path>
              <a:path w="1748028" h="952500">
                <a:moveTo>
                  <a:pt x="22859" y="22859"/>
                </a:moveTo>
                <a:lnTo>
                  <a:pt x="57912" y="56387"/>
                </a:lnTo>
                <a:lnTo>
                  <a:pt x="57912" y="894587"/>
                </a:lnTo>
                <a:lnTo>
                  <a:pt x="1691640" y="894587"/>
                </a:lnTo>
                <a:lnTo>
                  <a:pt x="1691640" y="56387"/>
                </a:lnTo>
                <a:lnTo>
                  <a:pt x="57912" y="56387"/>
                </a:lnTo>
                <a:lnTo>
                  <a:pt x="1725167" y="22859"/>
                </a:lnTo>
                <a:lnTo>
                  <a:pt x="1725167" y="929639"/>
                </a:lnTo>
                <a:lnTo>
                  <a:pt x="22859" y="929639"/>
                </a:lnTo>
                <a:lnTo>
                  <a:pt x="22859" y="22859"/>
                </a:lnTo>
                <a:close/>
              </a:path>
              <a:path w="1748028" h="952500">
                <a:moveTo>
                  <a:pt x="57912" y="56387"/>
                </a:moveTo>
                <a:lnTo>
                  <a:pt x="22859" y="22859"/>
                </a:lnTo>
                <a:lnTo>
                  <a:pt x="1725167" y="22859"/>
                </a:lnTo>
                <a:lnTo>
                  <a:pt x="57912" y="56387"/>
                </a:lnTo>
                <a:close/>
              </a:path>
              <a:path w="1748028" h="952500">
                <a:moveTo>
                  <a:pt x="12192" y="10668"/>
                </a:moveTo>
                <a:lnTo>
                  <a:pt x="0" y="0"/>
                </a:lnTo>
                <a:lnTo>
                  <a:pt x="1748028" y="0"/>
                </a:lnTo>
                <a:lnTo>
                  <a:pt x="12192" y="106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54551" y="3214116"/>
            <a:ext cx="1748028" cy="10667"/>
          </a:xfrm>
          <a:custGeom>
            <a:avLst/>
            <a:gdLst/>
            <a:ahLst/>
            <a:cxnLst/>
            <a:rect l="l" t="t" r="r" b="b"/>
            <a:pathLst>
              <a:path w="1748028" h="10667">
                <a:moveTo>
                  <a:pt x="0" y="0"/>
                </a:moveTo>
                <a:lnTo>
                  <a:pt x="1748028" y="0"/>
                </a:lnTo>
                <a:lnTo>
                  <a:pt x="1748028" y="10667"/>
                </a:lnTo>
                <a:lnTo>
                  <a:pt x="0" y="1066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54551" y="4154424"/>
            <a:ext cx="1748028" cy="12191"/>
          </a:xfrm>
          <a:custGeom>
            <a:avLst/>
            <a:gdLst/>
            <a:ahLst/>
            <a:cxnLst/>
            <a:rect l="l" t="t" r="r" b="b"/>
            <a:pathLst>
              <a:path w="1748028" h="12191">
                <a:moveTo>
                  <a:pt x="0" y="0"/>
                </a:moveTo>
                <a:lnTo>
                  <a:pt x="1748028" y="0"/>
                </a:lnTo>
                <a:lnTo>
                  <a:pt x="1748028" y="12191"/>
                </a:lnTo>
                <a:lnTo>
                  <a:pt x="0" y="1219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66743" y="3224784"/>
            <a:ext cx="1725167" cy="12192"/>
          </a:xfrm>
          <a:custGeom>
            <a:avLst/>
            <a:gdLst/>
            <a:ahLst/>
            <a:cxnLst/>
            <a:rect l="l" t="t" r="r" b="b"/>
            <a:pathLst>
              <a:path w="1725167" h="12192">
                <a:moveTo>
                  <a:pt x="0" y="0"/>
                </a:moveTo>
                <a:lnTo>
                  <a:pt x="1725167" y="0"/>
                </a:lnTo>
                <a:lnTo>
                  <a:pt x="1725167" y="12192"/>
                </a:lnTo>
                <a:lnTo>
                  <a:pt x="0" y="1219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66743" y="4143755"/>
            <a:ext cx="1725167" cy="10668"/>
          </a:xfrm>
          <a:custGeom>
            <a:avLst/>
            <a:gdLst/>
            <a:ahLst/>
            <a:cxnLst/>
            <a:rect l="l" t="t" r="r" b="b"/>
            <a:pathLst>
              <a:path w="1725167" h="10668">
                <a:moveTo>
                  <a:pt x="0" y="0"/>
                </a:moveTo>
                <a:lnTo>
                  <a:pt x="1725167" y="0"/>
                </a:lnTo>
                <a:lnTo>
                  <a:pt x="1725167" y="10668"/>
                </a:lnTo>
                <a:lnTo>
                  <a:pt x="0" y="1066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77411" y="3236976"/>
            <a:ext cx="1702307" cy="906779"/>
          </a:xfrm>
          <a:custGeom>
            <a:avLst/>
            <a:gdLst/>
            <a:ahLst/>
            <a:cxnLst/>
            <a:rect l="l" t="t" r="r" b="b"/>
            <a:pathLst>
              <a:path w="1702307" h="906779">
                <a:moveTo>
                  <a:pt x="0" y="0"/>
                </a:moveTo>
                <a:lnTo>
                  <a:pt x="1702307" y="0"/>
                </a:lnTo>
                <a:lnTo>
                  <a:pt x="1702307" y="906779"/>
                </a:lnTo>
                <a:lnTo>
                  <a:pt x="0" y="90677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12463" y="3270504"/>
            <a:ext cx="1633728" cy="838199"/>
          </a:xfrm>
          <a:custGeom>
            <a:avLst/>
            <a:gdLst/>
            <a:ahLst/>
            <a:cxnLst/>
            <a:rect l="l" t="t" r="r" b="b"/>
            <a:pathLst>
              <a:path w="1633728" h="838199">
                <a:moveTo>
                  <a:pt x="0" y="838199"/>
                </a:moveTo>
                <a:lnTo>
                  <a:pt x="0" y="0"/>
                </a:lnTo>
                <a:lnTo>
                  <a:pt x="1633728" y="0"/>
                </a:lnTo>
                <a:lnTo>
                  <a:pt x="1633728" y="838199"/>
                </a:lnTo>
                <a:lnTo>
                  <a:pt x="0" y="8381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078980" y="2814827"/>
            <a:ext cx="1560575" cy="1351787"/>
          </a:xfrm>
          <a:custGeom>
            <a:avLst/>
            <a:gdLst/>
            <a:ahLst/>
            <a:cxnLst/>
            <a:rect l="l" t="t" r="r" b="b"/>
            <a:pathLst>
              <a:path w="1560575" h="1351787">
                <a:moveTo>
                  <a:pt x="0" y="0"/>
                </a:moveTo>
                <a:lnTo>
                  <a:pt x="12192" y="12192"/>
                </a:lnTo>
                <a:lnTo>
                  <a:pt x="12192" y="1339595"/>
                </a:lnTo>
                <a:lnTo>
                  <a:pt x="1549908" y="1339595"/>
                </a:lnTo>
                <a:lnTo>
                  <a:pt x="1549908" y="12192"/>
                </a:lnTo>
                <a:lnTo>
                  <a:pt x="12192" y="12192"/>
                </a:lnTo>
                <a:lnTo>
                  <a:pt x="1560575" y="0"/>
                </a:lnTo>
                <a:lnTo>
                  <a:pt x="1560575" y="1351787"/>
                </a:lnTo>
                <a:lnTo>
                  <a:pt x="0" y="1351787"/>
                </a:lnTo>
                <a:lnTo>
                  <a:pt x="0" y="0"/>
                </a:lnTo>
                <a:close/>
              </a:path>
              <a:path w="1560575" h="1351787">
                <a:moveTo>
                  <a:pt x="22859" y="22859"/>
                </a:moveTo>
                <a:lnTo>
                  <a:pt x="57912" y="57912"/>
                </a:lnTo>
                <a:lnTo>
                  <a:pt x="57912" y="1293875"/>
                </a:lnTo>
                <a:lnTo>
                  <a:pt x="1504187" y="1293875"/>
                </a:lnTo>
                <a:lnTo>
                  <a:pt x="1504187" y="57912"/>
                </a:lnTo>
                <a:lnTo>
                  <a:pt x="57912" y="57912"/>
                </a:lnTo>
                <a:lnTo>
                  <a:pt x="1537716" y="22859"/>
                </a:lnTo>
                <a:lnTo>
                  <a:pt x="1537716" y="1328928"/>
                </a:lnTo>
                <a:lnTo>
                  <a:pt x="22859" y="1328928"/>
                </a:lnTo>
                <a:lnTo>
                  <a:pt x="22859" y="22859"/>
                </a:lnTo>
                <a:close/>
              </a:path>
              <a:path w="1560575" h="1351787">
                <a:moveTo>
                  <a:pt x="57912" y="57912"/>
                </a:moveTo>
                <a:lnTo>
                  <a:pt x="22859" y="22859"/>
                </a:lnTo>
                <a:lnTo>
                  <a:pt x="1537716" y="22859"/>
                </a:lnTo>
                <a:lnTo>
                  <a:pt x="57912" y="57912"/>
                </a:lnTo>
                <a:close/>
              </a:path>
              <a:path w="1560575" h="1351787">
                <a:moveTo>
                  <a:pt x="12192" y="12192"/>
                </a:moveTo>
                <a:lnTo>
                  <a:pt x="0" y="0"/>
                </a:lnTo>
                <a:lnTo>
                  <a:pt x="1560575" y="0"/>
                </a:lnTo>
                <a:lnTo>
                  <a:pt x="12192" y="121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628888" y="2814827"/>
            <a:ext cx="10667" cy="1351787"/>
          </a:xfrm>
          <a:custGeom>
            <a:avLst/>
            <a:gdLst/>
            <a:ahLst/>
            <a:cxnLst/>
            <a:rect l="l" t="t" r="r" b="b"/>
            <a:pathLst>
              <a:path w="10667" h="1351787">
                <a:moveTo>
                  <a:pt x="0" y="0"/>
                </a:moveTo>
                <a:lnTo>
                  <a:pt x="10667" y="0"/>
                </a:lnTo>
                <a:lnTo>
                  <a:pt x="10667" y="1351787"/>
                </a:lnTo>
                <a:lnTo>
                  <a:pt x="0" y="135178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078980" y="2814827"/>
            <a:ext cx="12192" cy="1351787"/>
          </a:xfrm>
          <a:custGeom>
            <a:avLst/>
            <a:gdLst/>
            <a:ahLst/>
            <a:cxnLst/>
            <a:rect l="l" t="t" r="r" b="b"/>
            <a:pathLst>
              <a:path w="12192" h="1351787">
                <a:moveTo>
                  <a:pt x="0" y="0"/>
                </a:moveTo>
                <a:lnTo>
                  <a:pt x="12192" y="0"/>
                </a:lnTo>
                <a:lnTo>
                  <a:pt x="12192" y="1351787"/>
                </a:lnTo>
                <a:lnTo>
                  <a:pt x="0" y="135178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16696" y="2827019"/>
            <a:ext cx="12191" cy="1327403"/>
          </a:xfrm>
          <a:custGeom>
            <a:avLst/>
            <a:gdLst/>
            <a:ahLst/>
            <a:cxnLst/>
            <a:rect l="l" t="t" r="r" b="b"/>
            <a:pathLst>
              <a:path w="12191" h="1327403">
                <a:moveTo>
                  <a:pt x="0" y="0"/>
                </a:moveTo>
                <a:lnTo>
                  <a:pt x="12191" y="0"/>
                </a:lnTo>
                <a:lnTo>
                  <a:pt x="12191" y="1327403"/>
                </a:lnTo>
                <a:lnTo>
                  <a:pt x="0" y="132740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91172" y="2827019"/>
            <a:ext cx="10667" cy="1327403"/>
          </a:xfrm>
          <a:custGeom>
            <a:avLst/>
            <a:gdLst/>
            <a:ahLst/>
            <a:cxnLst/>
            <a:rect l="l" t="t" r="r" b="b"/>
            <a:pathLst>
              <a:path w="10667" h="1327403">
                <a:moveTo>
                  <a:pt x="0" y="0"/>
                </a:moveTo>
                <a:lnTo>
                  <a:pt x="10667" y="0"/>
                </a:lnTo>
                <a:lnTo>
                  <a:pt x="10667" y="1327403"/>
                </a:lnTo>
                <a:lnTo>
                  <a:pt x="0" y="132740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101840" y="2837687"/>
            <a:ext cx="1514856" cy="1306068"/>
          </a:xfrm>
          <a:custGeom>
            <a:avLst/>
            <a:gdLst/>
            <a:ahLst/>
            <a:cxnLst/>
            <a:rect l="l" t="t" r="r" b="b"/>
            <a:pathLst>
              <a:path w="1514856" h="1306068">
                <a:moveTo>
                  <a:pt x="0" y="0"/>
                </a:moveTo>
                <a:lnTo>
                  <a:pt x="1514856" y="0"/>
                </a:lnTo>
                <a:lnTo>
                  <a:pt x="1514856" y="1306068"/>
                </a:lnTo>
                <a:lnTo>
                  <a:pt x="0" y="130606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136892" y="2872739"/>
            <a:ext cx="1446275" cy="1235963"/>
          </a:xfrm>
          <a:custGeom>
            <a:avLst/>
            <a:gdLst/>
            <a:ahLst/>
            <a:cxnLst/>
            <a:rect l="l" t="t" r="r" b="b"/>
            <a:pathLst>
              <a:path w="1446275" h="1235963">
                <a:moveTo>
                  <a:pt x="0" y="1235963"/>
                </a:moveTo>
                <a:lnTo>
                  <a:pt x="0" y="0"/>
                </a:lnTo>
                <a:lnTo>
                  <a:pt x="1446275" y="0"/>
                </a:lnTo>
                <a:lnTo>
                  <a:pt x="1446275" y="1235963"/>
                </a:lnTo>
                <a:lnTo>
                  <a:pt x="0" y="1235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654551" y="5003292"/>
            <a:ext cx="1978151" cy="1350263"/>
          </a:xfrm>
          <a:custGeom>
            <a:avLst/>
            <a:gdLst/>
            <a:ahLst/>
            <a:cxnLst/>
            <a:rect l="l" t="t" r="r" b="b"/>
            <a:pathLst>
              <a:path w="1978151" h="1350263">
                <a:moveTo>
                  <a:pt x="0" y="0"/>
                </a:moveTo>
                <a:lnTo>
                  <a:pt x="12192" y="10668"/>
                </a:lnTo>
                <a:lnTo>
                  <a:pt x="12192" y="1339595"/>
                </a:lnTo>
                <a:lnTo>
                  <a:pt x="1967483" y="1339595"/>
                </a:lnTo>
                <a:lnTo>
                  <a:pt x="1967483" y="10668"/>
                </a:lnTo>
                <a:lnTo>
                  <a:pt x="12192" y="10668"/>
                </a:lnTo>
                <a:lnTo>
                  <a:pt x="1978151" y="0"/>
                </a:lnTo>
                <a:lnTo>
                  <a:pt x="1978151" y="1350263"/>
                </a:lnTo>
                <a:lnTo>
                  <a:pt x="0" y="1350263"/>
                </a:lnTo>
                <a:lnTo>
                  <a:pt x="0" y="0"/>
                </a:lnTo>
                <a:close/>
              </a:path>
              <a:path w="1978151" h="1350263">
                <a:moveTo>
                  <a:pt x="22859" y="22859"/>
                </a:moveTo>
                <a:lnTo>
                  <a:pt x="57912" y="56387"/>
                </a:lnTo>
                <a:lnTo>
                  <a:pt x="57912" y="1293875"/>
                </a:lnTo>
                <a:lnTo>
                  <a:pt x="1921763" y="1293875"/>
                </a:lnTo>
                <a:lnTo>
                  <a:pt x="1921763" y="56387"/>
                </a:lnTo>
                <a:lnTo>
                  <a:pt x="57912" y="56387"/>
                </a:lnTo>
                <a:lnTo>
                  <a:pt x="1955291" y="22859"/>
                </a:lnTo>
                <a:lnTo>
                  <a:pt x="1955291" y="1327404"/>
                </a:lnTo>
                <a:lnTo>
                  <a:pt x="22859" y="1327404"/>
                </a:lnTo>
                <a:lnTo>
                  <a:pt x="22859" y="22859"/>
                </a:lnTo>
                <a:close/>
              </a:path>
              <a:path w="1978151" h="1350263">
                <a:moveTo>
                  <a:pt x="57912" y="56387"/>
                </a:moveTo>
                <a:lnTo>
                  <a:pt x="22859" y="22859"/>
                </a:lnTo>
                <a:lnTo>
                  <a:pt x="1955291" y="22859"/>
                </a:lnTo>
                <a:lnTo>
                  <a:pt x="57912" y="56387"/>
                </a:lnTo>
                <a:close/>
              </a:path>
              <a:path w="1978151" h="1350263">
                <a:moveTo>
                  <a:pt x="12192" y="10668"/>
                </a:moveTo>
                <a:lnTo>
                  <a:pt x="0" y="0"/>
                </a:lnTo>
                <a:lnTo>
                  <a:pt x="1978151" y="0"/>
                </a:lnTo>
                <a:lnTo>
                  <a:pt x="12192" y="106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22035" y="5003292"/>
            <a:ext cx="10667" cy="1350263"/>
          </a:xfrm>
          <a:custGeom>
            <a:avLst/>
            <a:gdLst/>
            <a:ahLst/>
            <a:cxnLst/>
            <a:rect l="l" t="t" r="r" b="b"/>
            <a:pathLst>
              <a:path w="10667" h="1350263">
                <a:moveTo>
                  <a:pt x="0" y="0"/>
                </a:moveTo>
                <a:lnTo>
                  <a:pt x="10667" y="0"/>
                </a:lnTo>
                <a:lnTo>
                  <a:pt x="10667" y="1350263"/>
                </a:lnTo>
                <a:lnTo>
                  <a:pt x="0" y="135026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54551" y="5003292"/>
            <a:ext cx="12191" cy="1350263"/>
          </a:xfrm>
          <a:custGeom>
            <a:avLst/>
            <a:gdLst/>
            <a:ahLst/>
            <a:cxnLst/>
            <a:rect l="l" t="t" r="r" b="b"/>
            <a:pathLst>
              <a:path w="12191" h="1350263">
                <a:moveTo>
                  <a:pt x="0" y="0"/>
                </a:moveTo>
                <a:lnTo>
                  <a:pt x="12191" y="0"/>
                </a:lnTo>
                <a:lnTo>
                  <a:pt x="12191" y="1350263"/>
                </a:lnTo>
                <a:lnTo>
                  <a:pt x="0" y="135026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609843" y="5013960"/>
            <a:ext cx="12191" cy="1328927"/>
          </a:xfrm>
          <a:custGeom>
            <a:avLst/>
            <a:gdLst/>
            <a:ahLst/>
            <a:cxnLst/>
            <a:rect l="l" t="t" r="r" b="b"/>
            <a:pathLst>
              <a:path w="12191" h="1328927">
                <a:moveTo>
                  <a:pt x="0" y="0"/>
                </a:moveTo>
                <a:lnTo>
                  <a:pt x="12191" y="0"/>
                </a:lnTo>
                <a:lnTo>
                  <a:pt x="12191" y="1328927"/>
                </a:lnTo>
                <a:lnTo>
                  <a:pt x="0" y="13289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66743" y="5013960"/>
            <a:ext cx="10668" cy="1328927"/>
          </a:xfrm>
          <a:custGeom>
            <a:avLst/>
            <a:gdLst/>
            <a:ahLst/>
            <a:cxnLst/>
            <a:rect l="l" t="t" r="r" b="b"/>
            <a:pathLst>
              <a:path w="10668" h="1328927">
                <a:moveTo>
                  <a:pt x="0" y="0"/>
                </a:moveTo>
                <a:lnTo>
                  <a:pt x="10668" y="0"/>
                </a:lnTo>
                <a:lnTo>
                  <a:pt x="10668" y="1328927"/>
                </a:lnTo>
                <a:lnTo>
                  <a:pt x="0" y="13289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77411" y="5026152"/>
            <a:ext cx="1932431" cy="1304544"/>
          </a:xfrm>
          <a:custGeom>
            <a:avLst/>
            <a:gdLst/>
            <a:ahLst/>
            <a:cxnLst/>
            <a:rect l="l" t="t" r="r" b="b"/>
            <a:pathLst>
              <a:path w="1932431" h="1304544">
                <a:moveTo>
                  <a:pt x="0" y="0"/>
                </a:moveTo>
                <a:lnTo>
                  <a:pt x="1932431" y="0"/>
                </a:lnTo>
                <a:lnTo>
                  <a:pt x="1932431" y="1304544"/>
                </a:lnTo>
                <a:lnTo>
                  <a:pt x="0" y="130454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712463" y="5059680"/>
            <a:ext cx="1863851" cy="1237487"/>
          </a:xfrm>
          <a:custGeom>
            <a:avLst/>
            <a:gdLst/>
            <a:ahLst/>
            <a:cxnLst/>
            <a:rect l="l" t="t" r="r" b="b"/>
            <a:pathLst>
              <a:path w="1863851" h="1237487">
                <a:moveTo>
                  <a:pt x="0" y="1237487"/>
                </a:moveTo>
                <a:lnTo>
                  <a:pt x="0" y="0"/>
                </a:lnTo>
                <a:lnTo>
                  <a:pt x="1863851" y="0"/>
                </a:lnTo>
                <a:lnTo>
                  <a:pt x="1863851" y="1237487"/>
                </a:lnTo>
                <a:lnTo>
                  <a:pt x="0" y="12374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849880" y="3540252"/>
            <a:ext cx="333756" cy="397763"/>
          </a:xfrm>
          <a:custGeom>
            <a:avLst/>
            <a:gdLst/>
            <a:ahLst/>
            <a:cxnLst/>
            <a:rect l="l" t="t" r="r" b="b"/>
            <a:pathLst>
              <a:path w="333756" h="397763">
                <a:moveTo>
                  <a:pt x="0" y="199643"/>
                </a:moveTo>
                <a:lnTo>
                  <a:pt x="552" y="183135"/>
                </a:lnTo>
                <a:lnTo>
                  <a:pt x="2182" y="167019"/>
                </a:lnTo>
                <a:lnTo>
                  <a:pt x="4845" y="151344"/>
                </a:lnTo>
                <a:lnTo>
                  <a:pt x="8497" y="136160"/>
                </a:lnTo>
                <a:lnTo>
                  <a:pt x="13096" y="121515"/>
                </a:lnTo>
                <a:lnTo>
                  <a:pt x="18598" y="107458"/>
                </a:lnTo>
                <a:lnTo>
                  <a:pt x="24960" y="94040"/>
                </a:lnTo>
                <a:lnTo>
                  <a:pt x="32138" y="81308"/>
                </a:lnTo>
                <a:lnTo>
                  <a:pt x="40088" y="69312"/>
                </a:lnTo>
                <a:lnTo>
                  <a:pt x="48768" y="58102"/>
                </a:lnTo>
                <a:lnTo>
                  <a:pt x="58133" y="47726"/>
                </a:lnTo>
                <a:lnTo>
                  <a:pt x="68141" y="38234"/>
                </a:lnTo>
                <a:lnTo>
                  <a:pt x="78747" y="29674"/>
                </a:lnTo>
                <a:lnTo>
                  <a:pt x="89909" y="22096"/>
                </a:lnTo>
                <a:lnTo>
                  <a:pt x="101584" y="15549"/>
                </a:lnTo>
                <a:lnTo>
                  <a:pt x="113726" y="10082"/>
                </a:lnTo>
                <a:lnTo>
                  <a:pt x="126295" y="5745"/>
                </a:lnTo>
                <a:lnTo>
                  <a:pt x="139244" y="2586"/>
                </a:lnTo>
                <a:lnTo>
                  <a:pt x="152532" y="654"/>
                </a:lnTo>
                <a:lnTo>
                  <a:pt x="166116" y="0"/>
                </a:lnTo>
                <a:lnTo>
                  <a:pt x="179916" y="654"/>
                </a:lnTo>
                <a:lnTo>
                  <a:pt x="193400" y="2586"/>
                </a:lnTo>
                <a:lnTo>
                  <a:pt x="206525" y="5745"/>
                </a:lnTo>
                <a:lnTo>
                  <a:pt x="219248" y="10082"/>
                </a:lnTo>
                <a:lnTo>
                  <a:pt x="231528" y="15549"/>
                </a:lnTo>
                <a:lnTo>
                  <a:pt x="243323" y="22096"/>
                </a:lnTo>
                <a:lnTo>
                  <a:pt x="254589" y="29674"/>
                </a:lnTo>
                <a:lnTo>
                  <a:pt x="265285" y="38234"/>
                </a:lnTo>
                <a:lnTo>
                  <a:pt x="275369" y="47726"/>
                </a:lnTo>
                <a:lnTo>
                  <a:pt x="284797" y="58102"/>
                </a:lnTo>
                <a:lnTo>
                  <a:pt x="293528" y="69312"/>
                </a:lnTo>
                <a:lnTo>
                  <a:pt x="301520" y="81308"/>
                </a:lnTo>
                <a:lnTo>
                  <a:pt x="308730" y="94040"/>
                </a:lnTo>
                <a:lnTo>
                  <a:pt x="315115" y="107458"/>
                </a:lnTo>
                <a:lnTo>
                  <a:pt x="320635" y="121515"/>
                </a:lnTo>
                <a:lnTo>
                  <a:pt x="325245" y="136160"/>
                </a:lnTo>
                <a:lnTo>
                  <a:pt x="328905" y="151344"/>
                </a:lnTo>
                <a:lnTo>
                  <a:pt x="331572" y="167019"/>
                </a:lnTo>
                <a:lnTo>
                  <a:pt x="333202" y="183135"/>
                </a:lnTo>
                <a:lnTo>
                  <a:pt x="333756" y="199643"/>
                </a:lnTo>
                <a:lnTo>
                  <a:pt x="333202" y="215934"/>
                </a:lnTo>
                <a:lnTo>
                  <a:pt x="331572" y="231855"/>
                </a:lnTo>
                <a:lnTo>
                  <a:pt x="328905" y="247355"/>
                </a:lnTo>
                <a:lnTo>
                  <a:pt x="325245" y="262384"/>
                </a:lnTo>
                <a:lnTo>
                  <a:pt x="320635" y="276891"/>
                </a:lnTo>
                <a:lnTo>
                  <a:pt x="315115" y="290827"/>
                </a:lnTo>
                <a:lnTo>
                  <a:pt x="308730" y="304142"/>
                </a:lnTo>
                <a:lnTo>
                  <a:pt x="301520" y="316784"/>
                </a:lnTo>
                <a:lnTo>
                  <a:pt x="293528" y="328704"/>
                </a:lnTo>
                <a:lnTo>
                  <a:pt x="284797" y="339851"/>
                </a:lnTo>
                <a:lnTo>
                  <a:pt x="275369" y="350176"/>
                </a:lnTo>
                <a:lnTo>
                  <a:pt x="265285" y="359627"/>
                </a:lnTo>
                <a:lnTo>
                  <a:pt x="254589" y="368154"/>
                </a:lnTo>
                <a:lnTo>
                  <a:pt x="243323" y="375708"/>
                </a:lnTo>
                <a:lnTo>
                  <a:pt x="231528" y="382238"/>
                </a:lnTo>
                <a:lnTo>
                  <a:pt x="219248" y="387693"/>
                </a:lnTo>
                <a:lnTo>
                  <a:pt x="206525" y="392023"/>
                </a:lnTo>
                <a:lnTo>
                  <a:pt x="193400" y="395179"/>
                </a:lnTo>
                <a:lnTo>
                  <a:pt x="179916" y="397109"/>
                </a:lnTo>
                <a:lnTo>
                  <a:pt x="166116" y="397763"/>
                </a:lnTo>
                <a:lnTo>
                  <a:pt x="152532" y="397109"/>
                </a:lnTo>
                <a:lnTo>
                  <a:pt x="139244" y="395179"/>
                </a:lnTo>
                <a:lnTo>
                  <a:pt x="126295" y="392023"/>
                </a:lnTo>
                <a:lnTo>
                  <a:pt x="113726" y="387693"/>
                </a:lnTo>
                <a:lnTo>
                  <a:pt x="101584" y="382238"/>
                </a:lnTo>
                <a:lnTo>
                  <a:pt x="89909" y="375708"/>
                </a:lnTo>
                <a:lnTo>
                  <a:pt x="78747" y="368154"/>
                </a:lnTo>
                <a:lnTo>
                  <a:pt x="68141" y="359627"/>
                </a:lnTo>
                <a:lnTo>
                  <a:pt x="58133" y="350176"/>
                </a:lnTo>
                <a:lnTo>
                  <a:pt x="48768" y="339851"/>
                </a:lnTo>
                <a:lnTo>
                  <a:pt x="40088" y="328704"/>
                </a:lnTo>
                <a:lnTo>
                  <a:pt x="32138" y="316784"/>
                </a:lnTo>
                <a:lnTo>
                  <a:pt x="24960" y="304142"/>
                </a:lnTo>
                <a:lnTo>
                  <a:pt x="18598" y="290827"/>
                </a:lnTo>
                <a:lnTo>
                  <a:pt x="13096" y="276891"/>
                </a:lnTo>
                <a:lnTo>
                  <a:pt x="8497" y="262384"/>
                </a:lnTo>
                <a:lnTo>
                  <a:pt x="4845" y="247355"/>
                </a:lnTo>
                <a:lnTo>
                  <a:pt x="2182" y="231855"/>
                </a:lnTo>
                <a:lnTo>
                  <a:pt x="552" y="215934"/>
                </a:lnTo>
                <a:lnTo>
                  <a:pt x="0" y="199643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843783" y="3625596"/>
            <a:ext cx="28956" cy="166116"/>
          </a:xfrm>
          <a:custGeom>
            <a:avLst/>
            <a:gdLst/>
            <a:ahLst/>
            <a:cxnLst/>
            <a:rect l="l" t="t" r="r" b="b"/>
            <a:pathLst>
              <a:path w="28956" h="166115">
                <a:moveTo>
                  <a:pt x="19812" y="56387"/>
                </a:moveTo>
                <a:lnTo>
                  <a:pt x="15240" y="74676"/>
                </a:lnTo>
                <a:lnTo>
                  <a:pt x="19812" y="16764"/>
                </a:lnTo>
                <a:lnTo>
                  <a:pt x="28956" y="0"/>
                </a:lnTo>
                <a:lnTo>
                  <a:pt x="24384" y="38100"/>
                </a:lnTo>
                <a:lnTo>
                  <a:pt x="19812" y="56387"/>
                </a:lnTo>
                <a:close/>
              </a:path>
              <a:path w="28956" h="166115">
                <a:moveTo>
                  <a:pt x="3048" y="73152"/>
                </a:moveTo>
                <a:lnTo>
                  <a:pt x="7620" y="53339"/>
                </a:lnTo>
                <a:lnTo>
                  <a:pt x="12192" y="33527"/>
                </a:lnTo>
                <a:lnTo>
                  <a:pt x="19812" y="16764"/>
                </a:lnTo>
                <a:lnTo>
                  <a:pt x="15240" y="74676"/>
                </a:lnTo>
                <a:lnTo>
                  <a:pt x="12192" y="92964"/>
                </a:lnTo>
                <a:lnTo>
                  <a:pt x="12192" y="132588"/>
                </a:lnTo>
                <a:lnTo>
                  <a:pt x="15240" y="152400"/>
                </a:lnTo>
                <a:lnTo>
                  <a:pt x="19812" y="170688"/>
                </a:lnTo>
                <a:lnTo>
                  <a:pt x="24384" y="188976"/>
                </a:lnTo>
                <a:lnTo>
                  <a:pt x="32004" y="205740"/>
                </a:lnTo>
                <a:lnTo>
                  <a:pt x="39624" y="220979"/>
                </a:lnTo>
                <a:lnTo>
                  <a:pt x="48768" y="236220"/>
                </a:lnTo>
                <a:lnTo>
                  <a:pt x="59436" y="249936"/>
                </a:lnTo>
                <a:lnTo>
                  <a:pt x="70104" y="262128"/>
                </a:lnTo>
                <a:lnTo>
                  <a:pt x="82296" y="272795"/>
                </a:lnTo>
                <a:lnTo>
                  <a:pt x="96012" y="283464"/>
                </a:lnTo>
                <a:lnTo>
                  <a:pt x="109728" y="291083"/>
                </a:lnTo>
                <a:lnTo>
                  <a:pt x="124968" y="297180"/>
                </a:lnTo>
                <a:lnTo>
                  <a:pt x="140208" y="301752"/>
                </a:lnTo>
                <a:lnTo>
                  <a:pt x="155448" y="304800"/>
                </a:lnTo>
                <a:lnTo>
                  <a:pt x="172211" y="306324"/>
                </a:lnTo>
                <a:lnTo>
                  <a:pt x="188976" y="304800"/>
                </a:lnTo>
                <a:lnTo>
                  <a:pt x="204216" y="301752"/>
                </a:lnTo>
                <a:lnTo>
                  <a:pt x="219456" y="297180"/>
                </a:lnTo>
                <a:lnTo>
                  <a:pt x="234695" y="291083"/>
                </a:lnTo>
                <a:lnTo>
                  <a:pt x="248411" y="283464"/>
                </a:lnTo>
                <a:lnTo>
                  <a:pt x="262128" y="274319"/>
                </a:lnTo>
                <a:lnTo>
                  <a:pt x="274319" y="262128"/>
                </a:lnTo>
                <a:lnTo>
                  <a:pt x="284988" y="249936"/>
                </a:lnTo>
                <a:lnTo>
                  <a:pt x="295656" y="236220"/>
                </a:lnTo>
                <a:lnTo>
                  <a:pt x="304800" y="222504"/>
                </a:lnTo>
                <a:lnTo>
                  <a:pt x="313943" y="205740"/>
                </a:lnTo>
                <a:lnTo>
                  <a:pt x="320039" y="188976"/>
                </a:lnTo>
                <a:lnTo>
                  <a:pt x="326136" y="170688"/>
                </a:lnTo>
                <a:lnTo>
                  <a:pt x="330708" y="152400"/>
                </a:lnTo>
                <a:lnTo>
                  <a:pt x="332232" y="134112"/>
                </a:lnTo>
                <a:lnTo>
                  <a:pt x="333756" y="114300"/>
                </a:lnTo>
                <a:lnTo>
                  <a:pt x="332232" y="94488"/>
                </a:lnTo>
                <a:lnTo>
                  <a:pt x="330708" y="74676"/>
                </a:lnTo>
                <a:lnTo>
                  <a:pt x="326136" y="56387"/>
                </a:lnTo>
                <a:lnTo>
                  <a:pt x="320039" y="38100"/>
                </a:lnTo>
                <a:lnTo>
                  <a:pt x="313943" y="21335"/>
                </a:lnTo>
                <a:lnTo>
                  <a:pt x="306323" y="6096"/>
                </a:lnTo>
                <a:lnTo>
                  <a:pt x="297180" y="-9144"/>
                </a:lnTo>
                <a:lnTo>
                  <a:pt x="286512" y="-22860"/>
                </a:lnTo>
                <a:lnTo>
                  <a:pt x="274319" y="-35052"/>
                </a:lnTo>
                <a:lnTo>
                  <a:pt x="262128" y="-45719"/>
                </a:lnTo>
                <a:lnTo>
                  <a:pt x="249936" y="-56388"/>
                </a:lnTo>
                <a:lnTo>
                  <a:pt x="234695" y="-64007"/>
                </a:lnTo>
                <a:lnTo>
                  <a:pt x="220980" y="-70104"/>
                </a:lnTo>
                <a:lnTo>
                  <a:pt x="205740" y="-74675"/>
                </a:lnTo>
                <a:lnTo>
                  <a:pt x="188976" y="-77724"/>
                </a:lnTo>
                <a:lnTo>
                  <a:pt x="173736" y="-79248"/>
                </a:lnTo>
                <a:lnTo>
                  <a:pt x="156972" y="-77724"/>
                </a:lnTo>
                <a:lnTo>
                  <a:pt x="140208" y="-74675"/>
                </a:lnTo>
                <a:lnTo>
                  <a:pt x="124968" y="-70104"/>
                </a:lnTo>
                <a:lnTo>
                  <a:pt x="111252" y="-64007"/>
                </a:lnTo>
                <a:lnTo>
                  <a:pt x="97536" y="-56388"/>
                </a:lnTo>
                <a:lnTo>
                  <a:pt x="83820" y="-47243"/>
                </a:lnTo>
                <a:lnTo>
                  <a:pt x="71628" y="-35052"/>
                </a:lnTo>
                <a:lnTo>
                  <a:pt x="59436" y="-22860"/>
                </a:lnTo>
                <a:lnTo>
                  <a:pt x="48768" y="-9144"/>
                </a:lnTo>
                <a:lnTo>
                  <a:pt x="39624" y="4571"/>
                </a:lnTo>
                <a:lnTo>
                  <a:pt x="32004" y="21335"/>
                </a:lnTo>
                <a:lnTo>
                  <a:pt x="24384" y="38100"/>
                </a:lnTo>
                <a:lnTo>
                  <a:pt x="28956" y="0"/>
                </a:lnTo>
                <a:lnTo>
                  <a:pt x="38100" y="-16764"/>
                </a:lnTo>
                <a:lnTo>
                  <a:pt x="50292" y="-30479"/>
                </a:lnTo>
                <a:lnTo>
                  <a:pt x="62484" y="-44195"/>
                </a:lnTo>
                <a:lnTo>
                  <a:pt x="74676" y="-56388"/>
                </a:lnTo>
                <a:lnTo>
                  <a:pt x="89916" y="-67056"/>
                </a:lnTo>
                <a:lnTo>
                  <a:pt x="105155" y="-74675"/>
                </a:lnTo>
                <a:lnTo>
                  <a:pt x="120396" y="-82295"/>
                </a:lnTo>
                <a:lnTo>
                  <a:pt x="137160" y="-86868"/>
                </a:lnTo>
                <a:lnTo>
                  <a:pt x="153924" y="-89916"/>
                </a:lnTo>
                <a:lnTo>
                  <a:pt x="172211" y="-91440"/>
                </a:lnTo>
                <a:lnTo>
                  <a:pt x="190500" y="-91440"/>
                </a:lnTo>
                <a:lnTo>
                  <a:pt x="207264" y="-88392"/>
                </a:lnTo>
                <a:lnTo>
                  <a:pt x="224028" y="-82295"/>
                </a:lnTo>
                <a:lnTo>
                  <a:pt x="240792" y="-76200"/>
                </a:lnTo>
                <a:lnTo>
                  <a:pt x="256031" y="-67056"/>
                </a:lnTo>
                <a:lnTo>
                  <a:pt x="269748" y="-56388"/>
                </a:lnTo>
                <a:lnTo>
                  <a:pt x="283464" y="-44195"/>
                </a:lnTo>
                <a:lnTo>
                  <a:pt x="295656" y="-32003"/>
                </a:lnTo>
                <a:lnTo>
                  <a:pt x="306323" y="-16764"/>
                </a:lnTo>
                <a:lnTo>
                  <a:pt x="316991" y="-1524"/>
                </a:lnTo>
                <a:lnTo>
                  <a:pt x="324612" y="15239"/>
                </a:lnTo>
                <a:lnTo>
                  <a:pt x="332232" y="33527"/>
                </a:lnTo>
                <a:lnTo>
                  <a:pt x="338328" y="51816"/>
                </a:lnTo>
                <a:lnTo>
                  <a:pt x="342900" y="71628"/>
                </a:lnTo>
                <a:lnTo>
                  <a:pt x="344423" y="92964"/>
                </a:lnTo>
                <a:lnTo>
                  <a:pt x="345948" y="112776"/>
                </a:lnTo>
                <a:lnTo>
                  <a:pt x="344423" y="134112"/>
                </a:lnTo>
                <a:lnTo>
                  <a:pt x="342900" y="153924"/>
                </a:lnTo>
                <a:lnTo>
                  <a:pt x="338328" y="173736"/>
                </a:lnTo>
                <a:lnTo>
                  <a:pt x="332232" y="193548"/>
                </a:lnTo>
                <a:lnTo>
                  <a:pt x="326136" y="210312"/>
                </a:lnTo>
                <a:lnTo>
                  <a:pt x="316991" y="227076"/>
                </a:lnTo>
                <a:lnTo>
                  <a:pt x="306323" y="243840"/>
                </a:lnTo>
                <a:lnTo>
                  <a:pt x="295656" y="257556"/>
                </a:lnTo>
                <a:lnTo>
                  <a:pt x="283464" y="271272"/>
                </a:lnTo>
                <a:lnTo>
                  <a:pt x="269748" y="283464"/>
                </a:lnTo>
                <a:lnTo>
                  <a:pt x="256031" y="294131"/>
                </a:lnTo>
                <a:lnTo>
                  <a:pt x="240792" y="301752"/>
                </a:lnTo>
                <a:lnTo>
                  <a:pt x="225551" y="309372"/>
                </a:lnTo>
                <a:lnTo>
                  <a:pt x="208788" y="313943"/>
                </a:lnTo>
                <a:lnTo>
                  <a:pt x="190500" y="318516"/>
                </a:lnTo>
                <a:lnTo>
                  <a:pt x="155448" y="318516"/>
                </a:lnTo>
                <a:lnTo>
                  <a:pt x="137160" y="315468"/>
                </a:lnTo>
                <a:lnTo>
                  <a:pt x="120396" y="309372"/>
                </a:lnTo>
                <a:lnTo>
                  <a:pt x="105155" y="303276"/>
                </a:lnTo>
                <a:lnTo>
                  <a:pt x="89916" y="294131"/>
                </a:lnTo>
                <a:lnTo>
                  <a:pt x="76200" y="283464"/>
                </a:lnTo>
                <a:lnTo>
                  <a:pt x="62484" y="271272"/>
                </a:lnTo>
                <a:lnTo>
                  <a:pt x="50292" y="259079"/>
                </a:lnTo>
                <a:lnTo>
                  <a:pt x="38100" y="243840"/>
                </a:lnTo>
                <a:lnTo>
                  <a:pt x="28956" y="228600"/>
                </a:lnTo>
                <a:lnTo>
                  <a:pt x="19812" y="211836"/>
                </a:lnTo>
                <a:lnTo>
                  <a:pt x="12192" y="193548"/>
                </a:lnTo>
                <a:lnTo>
                  <a:pt x="7620" y="175260"/>
                </a:lnTo>
                <a:lnTo>
                  <a:pt x="3048" y="155448"/>
                </a:lnTo>
                <a:lnTo>
                  <a:pt x="0" y="134112"/>
                </a:lnTo>
                <a:lnTo>
                  <a:pt x="0" y="92964"/>
                </a:lnTo>
                <a:lnTo>
                  <a:pt x="3048" y="731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272783" y="3540252"/>
            <a:ext cx="333756" cy="397763"/>
          </a:xfrm>
          <a:custGeom>
            <a:avLst/>
            <a:gdLst/>
            <a:ahLst/>
            <a:cxnLst/>
            <a:rect l="l" t="t" r="r" b="b"/>
            <a:pathLst>
              <a:path w="333756" h="397763">
                <a:moveTo>
                  <a:pt x="0" y="199643"/>
                </a:moveTo>
                <a:lnTo>
                  <a:pt x="553" y="183135"/>
                </a:lnTo>
                <a:lnTo>
                  <a:pt x="2183" y="167019"/>
                </a:lnTo>
                <a:lnTo>
                  <a:pt x="4850" y="151344"/>
                </a:lnTo>
                <a:lnTo>
                  <a:pt x="8510" y="136160"/>
                </a:lnTo>
                <a:lnTo>
                  <a:pt x="13120" y="121515"/>
                </a:lnTo>
                <a:lnTo>
                  <a:pt x="18640" y="107458"/>
                </a:lnTo>
                <a:lnTo>
                  <a:pt x="25025" y="94040"/>
                </a:lnTo>
                <a:lnTo>
                  <a:pt x="32235" y="81308"/>
                </a:lnTo>
                <a:lnTo>
                  <a:pt x="40227" y="69312"/>
                </a:lnTo>
                <a:lnTo>
                  <a:pt x="48958" y="58102"/>
                </a:lnTo>
                <a:lnTo>
                  <a:pt x="58386" y="47726"/>
                </a:lnTo>
                <a:lnTo>
                  <a:pt x="68470" y="38234"/>
                </a:lnTo>
                <a:lnTo>
                  <a:pt x="79166" y="29674"/>
                </a:lnTo>
                <a:lnTo>
                  <a:pt x="90432" y="22096"/>
                </a:lnTo>
                <a:lnTo>
                  <a:pt x="102227" y="15549"/>
                </a:lnTo>
                <a:lnTo>
                  <a:pt x="114507" y="10082"/>
                </a:lnTo>
                <a:lnTo>
                  <a:pt x="127230" y="5745"/>
                </a:lnTo>
                <a:lnTo>
                  <a:pt x="140355" y="2586"/>
                </a:lnTo>
                <a:lnTo>
                  <a:pt x="153839" y="654"/>
                </a:lnTo>
                <a:lnTo>
                  <a:pt x="167640" y="0"/>
                </a:lnTo>
                <a:lnTo>
                  <a:pt x="181223" y="654"/>
                </a:lnTo>
                <a:lnTo>
                  <a:pt x="194511" y="2586"/>
                </a:lnTo>
                <a:lnTo>
                  <a:pt x="207460" y="5745"/>
                </a:lnTo>
                <a:lnTo>
                  <a:pt x="220029" y="10082"/>
                </a:lnTo>
                <a:lnTo>
                  <a:pt x="232171" y="15549"/>
                </a:lnTo>
                <a:lnTo>
                  <a:pt x="243846" y="22096"/>
                </a:lnTo>
                <a:lnTo>
                  <a:pt x="255008" y="29674"/>
                </a:lnTo>
                <a:lnTo>
                  <a:pt x="265614" y="38234"/>
                </a:lnTo>
                <a:lnTo>
                  <a:pt x="275622" y="47726"/>
                </a:lnTo>
                <a:lnTo>
                  <a:pt x="284988" y="58102"/>
                </a:lnTo>
                <a:lnTo>
                  <a:pt x="293667" y="69312"/>
                </a:lnTo>
                <a:lnTo>
                  <a:pt x="301617" y="81308"/>
                </a:lnTo>
                <a:lnTo>
                  <a:pt x="308795" y="94040"/>
                </a:lnTo>
                <a:lnTo>
                  <a:pt x="315157" y="107458"/>
                </a:lnTo>
                <a:lnTo>
                  <a:pt x="320659" y="121515"/>
                </a:lnTo>
                <a:lnTo>
                  <a:pt x="325258" y="136160"/>
                </a:lnTo>
                <a:lnTo>
                  <a:pt x="328910" y="151344"/>
                </a:lnTo>
                <a:lnTo>
                  <a:pt x="331573" y="167019"/>
                </a:lnTo>
                <a:lnTo>
                  <a:pt x="333203" y="183135"/>
                </a:lnTo>
                <a:lnTo>
                  <a:pt x="333756" y="199643"/>
                </a:lnTo>
                <a:lnTo>
                  <a:pt x="333203" y="215934"/>
                </a:lnTo>
                <a:lnTo>
                  <a:pt x="331573" y="231855"/>
                </a:lnTo>
                <a:lnTo>
                  <a:pt x="328910" y="247355"/>
                </a:lnTo>
                <a:lnTo>
                  <a:pt x="325258" y="262384"/>
                </a:lnTo>
                <a:lnTo>
                  <a:pt x="320659" y="276891"/>
                </a:lnTo>
                <a:lnTo>
                  <a:pt x="315157" y="290827"/>
                </a:lnTo>
                <a:lnTo>
                  <a:pt x="308795" y="304142"/>
                </a:lnTo>
                <a:lnTo>
                  <a:pt x="301617" y="316784"/>
                </a:lnTo>
                <a:lnTo>
                  <a:pt x="293667" y="328704"/>
                </a:lnTo>
                <a:lnTo>
                  <a:pt x="284988" y="339851"/>
                </a:lnTo>
                <a:lnTo>
                  <a:pt x="275622" y="350176"/>
                </a:lnTo>
                <a:lnTo>
                  <a:pt x="265614" y="359627"/>
                </a:lnTo>
                <a:lnTo>
                  <a:pt x="255008" y="368154"/>
                </a:lnTo>
                <a:lnTo>
                  <a:pt x="243846" y="375708"/>
                </a:lnTo>
                <a:lnTo>
                  <a:pt x="232171" y="382238"/>
                </a:lnTo>
                <a:lnTo>
                  <a:pt x="220029" y="387693"/>
                </a:lnTo>
                <a:lnTo>
                  <a:pt x="207460" y="392023"/>
                </a:lnTo>
                <a:lnTo>
                  <a:pt x="194511" y="395179"/>
                </a:lnTo>
                <a:lnTo>
                  <a:pt x="181223" y="397109"/>
                </a:lnTo>
                <a:lnTo>
                  <a:pt x="167640" y="397763"/>
                </a:lnTo>
                <a:lnTo>
                  <a:pt x="153839" y="397109"/>
                </a:lnTo>
                <a:lnTo>
                  <a:pt x="140355" y="395179"/>
                </a:lnTo>
                <a:lnTo>
                  <a:pt x="127230" y="392023"/>
                </a:lnTo>
                <a:lnTo>
                  <a:pt x="114507" y="387693"/>
                </a:lnTo>
                <a:lnTo>
                  <a:pt x="102227" y="382238"/>
                </a:lnTo>
                <a:lnTo>
                  <a:pt x="90432" y="375708"/>
                </a:lnTo>
                <a:lnTo>
                  <a:pt x="79166" y="368154"/>
                </a:lnTo>
                <a:lnTo>
                  <a:pt x="68470" y="359627"/>
                </a:lnTo>
                <a:lnTo>
                  <a:pt x="58386" y="350176"/>
                </a:lnTo>
                <a:lnTo>
                  <a:pt x="48958" y="339851"/>
                </a:lnTo>
                <a:lnTo>
                  <a:pt x="40227" y="328704"/>
                </a:lnTo>
                <a:lnTo>
                  <a:pt x="32235" y="316784"/>
                </a:lnTo>
                <a:lnTo>
                  <a:pt x="25025" y="304142"/>
                </a:lnTo>
                <a:lnTo>
                  <a:pt x="18640" y="290827"/>
                </a:lnTo>
                <a:lnTo>
                  <a:pt x="13120" y="276891"/>
                </a:lnTo>
                <a:lnTo>
                  <a:pt x="8510" y="262384"/>
                </a:lnTo>
                <a:lnTo>
                  <a:pt x="4850" y="247355"/>
                </a:lnTo>
                <a:lnTo>
                  <a:pt x="2183" y="231855"/>
                </a:lnTo>
                <a:lnTo>
                  <a:pt x="553" y="215934"/>
                </a:lnTo>
                <a:lnTo>
                  <a:pt x="0" y="199643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278879" y="3642360"/>
            <a:ext cx="9144" cy="96012"/>
          </a:xfrm>
          <a:custGeom>
            <a:avLst/>
            <a:gdLst/>
            <a:ahLst/>
            <a:cxnLst/>
            <a:rect l="l" t="t" r="r" b="b"/>
            <a:pathLst>
              <a:path w="9144" h="96012">
                <a:moveTo>
                  <a:pt x="1524" y="76200"/>
                </a:moveTo>
                <a:lnTo>
                  <a:pt x="0" y="96012"/>
                </a:lnTo>
                <a:lnTo>
                  <a:pt x="1524" y="16764"/>
                </a:lnTo>
                <a:lnTo>
                  <a:pt x="9144" y="0"/>
                </a:lnTo>
                <a:lnTo>
                  <a:pt x="4572" y="57912"/>
                </a:lnTo>
                <a:lnTo>
                  <a:pt x="1524" y="76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266687" y="3534156"/>
            <a:ext cx="347472" cy="409956"/>
          </a:xfrm>
          <a:custGeom>
            <a:avLst/>
            <a:gdLst/>
            <a:ahLst/>
            <a:cxnLst/>
            <a:rect l="l" t="t" r="r" b="b"/>
            <a:pathLst>
              <a:path w="347471" h="409956">
                <a:moveTo>
                  <a:pt x="208788" y="3047"/>
                </a:moveTo>
                <a:lnTo>
                  <a:pt x="225551" y="9144"/>
                </a:lnTo>
                <a:lnTo>
                  <a:pt x="240792" y="15239"/>
                </a:lnTo>
                <a:lnTo>
                  <a:pt x="256031" y="24383"/>
                </a:lnTo>
                <a:lnTo>
                  <a:pt x="271272" y="35051"/>
                </a:lnTo>
                <a:lnTo>
                  <a:pt x="283464" y="47244"/>
                </a:lnTo>
                <a:lnTo>
                  <a:pt x="295656" y="59435"/>
                </a:lnTo>
                <a:lnTo>
                  <a:pt x="307848" y="74675"/>
                </a:lnTo>
                <a:lnTo>
                  <a:pt x="316991" y="89915"/>
                </a:lnTo>
                <a:lnTo>
                  <a:pt x="326136" y="106679"/>
                </a:lnTo>
                <a:lnTo>
                  <a:pt x="333756" y="124967"/>
                </a:lnTo>
                <a:lnTo>
                  <a:pt x="338328" y="143255"/>
                </a:lnTo>
                <a:lnTo>
                  <a:pt x="342900" y="163067"/>
                </a:lnTo>
                <a:lnTo>
                  <a:pt x="345948" y="184403"/>
                </a:lnTo>
                <a:lnTo>
                  <a:pt x="347472" y="204215"/>
                </a:lnTo>
                <a:lnTo>
                  <a:pt x="345948" y="225551"/>
                </a:lnTo>
                <a:lnTo>
                  <a:pt x="342900" y="245363"/>
                </a:lnTo>
                <a:lnTo>
                  <a:pt x="339852" y="265175"/>
                </a:lnTo>
                <a:lnTo>
                  <a:pt x="333756" y="284987"/>
                </a:lnTo>
                <a:lnTo>
                  <a:pt x="326136" y="301751"/>
                </a:lnTo>
                <a:lnTo>
                  <a:pt x="316991" y="318515"/>
                </a:lnTo>
                <a:lnTo>
                  <a:pt x="307848" y="335279"/>
                </a:lnTo>
                <a:lnTo>
                  <a:pt x="297180" y="348995"/>
                </a:lnTo>
                <a:lnTo>
                  <a:pt x="284988" y="362711"/>
                </a:lnTo>
                <a:lnTo>
                  <a:pt x="271272" y="374903"/>
                </a:lnTo>
                <a:lnTo>
                  <a:pt x="257556" y="385571"/>
                </a:lnTo>
                <a:lnTo>
                  <a:pt x="242316" y="393191"/>
                </a:lnTo>
                <a:lnTo>
                  <a:pt x="225551" y="400811"/>
                </a:lnTo>
                <a:lnTo>
                  <a:pt x="208788" y="405383"/>
                </a:lnTo>
                <a:lnTo>
                  <a:pt x="192024" y="409956"/>
                </a:lnTo>
                <a:lnTo>
                  <a:pt x="155448" y="409956"/>
                </a:lnTo>
                <a:lnTo>
                  <a:pt x="138684" y="406908"/>
                </a:lnTo>
                <a:lnTo>
                  <a:pt x="121920" y="400811"/>
                </a:lnTo>
                <a:lnTo>
                  <a:pt x="106679" y="394715"/>
                </a:lnTo>
                <a:lnTo>
                  <a:pt x="91439" y="385571"/>
                </a:lnTo>
                <a:lnTo>
                  <a:pt x="76200" y="374903"/>
                </a:lnTo>
                <a:lnTo>
                  <a:pt x="62484" y="362711"/>
                </a:lnTo>
                <a:lnTo>
                  <a:pt x="50292" y="350519"/>
                </a:lnTo>
                <a:lnTo>
                  <a:pt x="39624" y="335279"/>
                </a:lnTo>
                <a:lnTo>
                  <a:pt x="28956" y="320039"/>
                </a:lnTo>
                <a:lnTo>
                  <a:pt x="21336" y="303275"/>
                </a:lnTo>
                <a:lnTo>
                  <a:pt x="13716" y="284987"/>
                </a:lnTo>
                <a:lnTo>
                  <a:pt x="7620" y="266699"/>
                </a:lnTo>
                <a:lnTo>
                  <a:pt x="3048" y="246887"/>
                </a:lnTo>
                <a:lnTo>
                  <a:pt x="1524" y="225551"/>
                </a:lnTo>
                <a:lnTo>
                  <a:pt x="0" y="205739"/>
                </a:lnTo>
                <a:lnTo>
                  <a:pt x="1524" y="184403"/>
                </a:lnTo>
                <a:lnTo>
                  <a:pt x="3048" y="164591"/>
                </a:lnTo>
                <a:lnTo>
                  <a:pt x="7620" y="144779"/>
                </a:lnTo>
                <a:lnTo>
                  <a:pt x="13716" y="124967"/>
                </a:lnTo>
                <a:lnTo>
                  <a:pt x="12192" y="204215"/>
                </a:lnTo>
                <a:lnTo>
                  <a:pt x="13716" y="224027"/>
                </a:lnTo>
                <a:lnTo>
                  <a:pt x="16764" y="243839"/>
                </a:lnTo>
                <a:lnTo>
                  <a:pt x="19812" y="262127"/>
                </a:lnTo>
                <a:lnTo>
                  <a:pt x="25908" y="280415"/>
                </a:lnTo>
                <a:lnTo>
                  <a:pt x="32004" y="297179"/>
                </a:lnTo>
                <a:lnTo>
                  <a:pt x="39624" y="312419"/>
                </a:lnTo>
                <a:lnTo>
                  <a:pt x="50292" y="327659"/>
                </a:lnTo>
                <a:lnTo>
                  <a:pt x="59436" y="341375"/>
                </a:lnTo>
                <a:lnTo>
                  <a:pt x="71628" y="353567"/>
                </a:lnTo>
                <a:lnTo>
                  <a:pt x="83820" y="364235"/>
                </a:lnTo>
                <a:lnTo>
                  <a:pt x="97536" y="374903"/>
                </a:lnTo>
                <a:lnTo>
                  <a:pt x="111252" y="382523"/>
                </a:lnTo>
                <a:lnTo>
                  <a:pt x="124968" y="388620"/>
                </a:lnTo>
                <a:lnTo>
                  <a:pt x="140208" y="393191"/>
                </a:lnTo>
                <a:lnTo>
                  <a:pt x="156972" y="396239"/>
                </a:lnTo>
                <a:lnTo>
                  <a:pt x="173736" y="397763"/>
                </a:lnTo>
                <a:lnTo>
                  <a:pt x="188976" y="396239"/>
                </a:lnTo>
                <a:lnTo>
                  <a:pt x="205740" y="393191"/>
                </a:lnTo>
                <a:lnTo>
                  <a:pt x="220980" y="388620"/>
                </a:lnTo>
                <a:lnTo>
                  <a:pt x="234695" y="382523"/>
                </a:lnTo>
                <a:lnTo>
                  <a:pt x="249936" y="374903"/>
                </a:lnTo>
                <a:lnTo>
                  <a:pt x="262128" y="365759"/>
                </a:lnTo>
                <a:lnTo>
                  <a:pt x="274319" y="353567"/>
                </a:lnTo>
                <a:lnTo>
                  <a:pt x="286512" y="341375"/>
                </a:lnTo>
                <a:lnTo>
                  <a:pt x="297180" y="327659"/>
                </a:lnTo>
                <a:lnTo>
                  <a:pt x="306323" y="313943"/>
                </a:lnTo>
                <a:lnTo>
                  <a:pt x="313943" y="297179"/>
                </a:lnTo>
                <a:lnTo>
                  <a:pt x="321563" y="280415"/>
                </a:lnTo>
                <a:lnTo>
                  <a:pt x="326136" y="262127"/>
                </a:lnTo>
                <a:lnTo>
                  <a:pt x="330708" y="243839"/>
                </a:lnTo>
                <a:lnTo>
                  <a:pt x="333756" y="225551"/>
                </a:lnTo>
                <a:lnTo>
                  <a:pt x="333756" y="185927"/>
                </a:lnTo>
                <a:lnTo>
                  <a:pt x="330708" y="166115"/>
                </a:lnTo>
                <a:lnTo>
                  <a:pt x="327660" y="147827"/>
                </a:lnTo>
                <a:lnTo>
                  <a:pt x="321563" y="129539"/>
                </a:lnTo>
                <a:lnTo>
                  <a:pt x="313943" y="112775"/>
                </a:lnTo>
                <a:lnTo>
                  <a:pt x="306323" y="97535"/>
                </a:lnTo>
                <a:lnTo>
                  <a:pt x="297180" y="82295"/>
                </a:lnTo>
                <a:lnTo>
                  <a:pt x="286512" y="68579"/>
                </a:lnTo>
                <a:lnTo>
                  <a:pt x="275843" y="56387"/>
                </a:lnTo>
                <a:lnTo>
                  <a:pt x="263652" y="45720"/>
                </a:lnTo>
                <a:lnTo>
                  <a:pt x="249936" y="35051"/>
                </a:lnTo>
                <a:lnTo>
                  <a:pt x="236219" y="27432"/>
                </a:lnTo>
                <a:lnTo>
                  <a:pt x="220980" y="21335"/>
                </a:lnTo>
                <a:lnTo>
                  <a:pt x="205740" y="16763"/>
                </a:lnTo>
                <a:lnTo>
                  <a:pt x="190500" y="13715"/>
                </a:lnTo>
                <a:lnTo>
                  <a:pt x="173736" y="12191"/>
                </a:lnTo>
                <a:lnTo>
                  <a:pt x="156972" y="13715"/>
                </a:lnTo>
                <a:lnTo>
                  <a:pt x="141732" y="16763"/>
                </a:lnTo>
                <a:lnTo>
                  <a:pt x="126491" y="21335"/>
                </a:lnTo>
                <a:lnTo>
                  <a:pt x="111252" y="27432"/>
                </a:lnTo>
                <a:lnTo>
                  <a:pt x="97536" y="35051"/>
                </a:lnTo>
                <a:lnTo>
                  <a:pt x="83820" y="44196"/>
                </a:lnTo>
                <a:lnTo>
                  <a:pt x="71628" y="56387"/>
                </a:lnTo>
                <a:lnTo>
                  <a:pt x="60960" y="68579"/>
                </a:lnTo>
                <a:lnTo>
                  <a:pt x="50292" y="82295"/>
                </a:lnTo>
                <a:lnTo>
                  <a:pt x="41148" y="96011"/>
                </a:lnTo>
                <a:lnTo>
                  <a:pt x="32004" y="112775"/>
                </a:lnTo>
                <a:lnTo>
                  <a:pt x="25908" y="129539"/>
                </a:lnTo>
                <a:lnTo>
                  <a:pt x="19812" y="147827"/>
                </a:lnTo>
                <a:lnTo>
                  <a:pt x="16764" y="166115"/>
                </a:lnTo>
                <a:lnTo>
                  <a:pt x="21336" y="108203"/>
                </a:lnTo>
                <a:lnTo>
                  <a:pt x="28956" y="91439"/>
                </a:lnTo>
                <a:lnTo>
                  <a:pt x="39624" y="74675"/>
                </a:lnTo>
                <a:lnTo>
                  <a:pt x="50292" y="60959"/>
                </a:lnTo>
                <a:lnTo>
                  <a:pt x="62484" y="47244"/>
                </a:lnTo>
                <a:lnTo>
                  <a:pt x="76200" y="35051"/>
                </a:lnTo>
                <a:lnTo>
                  <a:pt x="89916" y="24383"/>
                </a:lnTo>
                <a:lnTo>
                  <a:pt x="105155" y="16763"/>
                </a:lnTo>
                <a:lnTo>
                  <a:pt x="121920" y="9144"/>
                </a:lnTo>
                <a:lnTo>
                  <a:pt x="138684" y="4571"/>
                </a:lnTo>
                <a:lnTo>
                  <a:pt x="155448" y="1523"/>
                </a:lnTo>
                <a:lnTo>
                  <a:pt x="173736" y="0"/>
                </a:lnTo>
                <a:lnTo>
                  <a:pt x="190500" y="0"/>
                </a:lnTo>
                <a:lnTo>
                  <a:pt x="208788" y="30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68295" y="3701796"/>
            <a:ext cx="417576" cy="76200"/>
          </a:xfrm>
          <a:custGeom>
            <a:avLst/>
            <a:gdLst/>
            <a:ahLst/>
            <a:cxnLst/>
            <a:rect l="l" t="t" r="r" b="b"/>
            <a:pathLst>
              <a:path w="417575" h="76200">
                <a:moveTo>
                  <a:pt x="353567" y="32003"/>
                </a:moveTo>
                <a:lnTo>
                  <a:pt x="341375" y="32003"/>
                </a:lnTo>
                <a:lnTo>
                  <a:pt x="341376" y="0"/>
                </a:lnTo>
                <a:lnTo>
                  <a:pt x="417576" y="38099"/>
                </a:lnTo>
                <a:lnTo>
                  <a:pt x="353567" y="32003"/>
                </a:lnTo>
                <a:close/>
              </a:path>
              <a:path w="417575" h="76200">
                <a:moveTo>
                  <a:pt x="353567" y="42671"/>
                </a:moveTo>
                <a:lnTo>
                  <a:pt x="341376" y="76199"/>
                </a:lnTo>
                <a:lnTo>
                  <a:pt x="341375" y="42671"/>
                </a:lnTo>
                <a:lnTo>
                  <a:pt x="353567" y="42671"/>
                </a:lnTo>
                <a:close/>
              </a:path>
              <a:path w="417575" h="76200">
                <a:moveTo>
                  <a:pt x="0" y="42671"/>
                </a:moveTo>
                <a:lnTo>
                  <a:pt x="0" y="32003"/>
                </a:lnTo>
                <a:lnTo>
                  <a:pt x="353567" y="32003"/>
                </a:lnTo>
                <a:lnTo>
                  <a:pt x="417576" y="38099"/>
                </a:lnTo>
                <a:lnTo>
                  <a:pt x="341376" y="76199"/>
                </a:lnTo>
                <a:lnTo>
                  <a:pt x="353567" y="42671"/>
                </a:lnTo>
                <a:lnTo>
                  <a:pt x="0" y="426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259835" y="3701796"/>
            <a:ext cx="417576" cy="76200"/>
          </a:xfrm>
          <a:custGeom>
            <a:avLst/>
            <a:gdLst/>
            <a:ahLst/>
            <a:cxnLst/>
            <a:rect l="l" t="t" r="r" b="b"/>
            <a:pathLst>
              <a:path w="417575" h="76200">
                <a:moveTo>
                  <a:pt x="355091" y="32003"/>
                </a:moveTo>
                <a:lnTo>
                  <a:pt x="341375" y="32003"/>
                </a:lnTo>
                <a:lnTo>
                  <a:pt x="341376" y="0"/>
                </a:lnTo>
                <a:lnTo>
                  <a:pt x="417576" y="38099"/>
                </a:lnTo>
                <a:lnTo>
                  <a:pt x="355091" y="32003"/>
                </a:lnTo>
                <a:close/>
              </a:path>
              <a:path w="417575" h="76200">
                <a:moveTo>
                  <a:pt x="355091" y="42671"/>
                </a:moveTo>
                <a:lnTo>
                  <a:pt x="341376" y="76199"/>
                </a:lnTo>
                <a:lnTo>
                  <a:pt x="341375" y="42671"/>
                </a:lnTo>
                <a:lnTo>
                  <a:pt x="355091" y="42671"/>
                </a:lnTo>
                <a:close/>
              </a:path>
              <a:path w="417575" h="76200">
                <a:moveTo>
                  <a:pt x="0" y="42671"/>
                </a:moveTo>
                <a:lnTo>
                  <a:pt x="0" y="32003"/>
                </a:lnTo>
                <a:lnTo>
                  <a:pt x="355091" y="32003"/>
                </a:lnTo>
                <a:lnTo>
                  <a:pt x="417576" y="38099"/>
                </a:lnTo>
                <a:lnTo>
                  <a:pt x="341376" y="76199"/>
                </a:lnTo>
                <a:lnTo>
                  <a:pt x="355091" y="42671"/>
                </a:lnTo>
                <a:lnTo>
                  <a:pt x="0" y="426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527548" y="3701796"/>
            <a:ext cx="669035" cy="76200"/>
          </a:xfrm>
          <a:custGeom>
            <a:avLst/>
            <a:gdLst/>
            <a:ahLst/>
            <a:cxnLst/>
            <a:rect l="l" t="t" r="r" b="b"/>
            <a:pathLst>
              <a:path w="669035" h="76200">
                <a:moveTo>
                  <a:pt x="605028" y="32003"/>
                </a:moveTo>
                <a:lnTo>
                  <a:pt x="592836" y="32003"/>
                </a:lnTo>
                <a:lnTo>
                  <a:pt x="592836" y="0"/>
                </a:lnTo>
                <a:lnTo>
                  <a:pt x="669035" y="38099"/>
                </a:lnTo>
                <a:lnTo>
                  <a:pt x="605028" y="32003"/>
                </a:lnTo>
                <a:close/>
              </a:path>
              <a:path w="669035" h="76200">
                <a:moveTo>
                  <a:pt x="605028" y="42671"/>
                </a:moveTo>
                <a:lnTo>
                  <a:pt x="592836" y="76199"/>
                </a:lnTo>
                <a:lnTo>
                  <a:pt x="592836" y="42672"/>
                </a:lnTo>
                <a:lnTo>
                  <a:pt x="605028" y="42671"/>
                </a:lnTo>
                <a:close/>
              </a:path>
              <a:path w="669035" h="76200">
                <a:moveTo>
                  <a:pt x="0" y="42671"/>
                </a:moveTo>
                <a:lnTo>
                  <a:pt x="0" y="32003"/>
                </a:lnTo>
                <a:lnTo>
                  <a:pt x="605028" y="32003"/>
                </a:lnTo>
                <a:lnTo>
                  <a:pt x="669035" y="38099"/>
                </a:lnTo>
                <a:lnTo>
                  <a:pt x="592836" y="76199"/>
                </a:lnTo>
                <a:lnTo>
                  <a:pt x="605028" y="42671"/>
                </a:lnTo>
                <a:lnTo>
                  <a:pt x="0" y="426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606539" y="3701796"/>
            <a:ext cx="417576" cy="76200"/>
          </a:xfrm>
          <a:custGeom>
            <a:avLst/>
            <a:gdLst/>
            <a:ahLst/>
            <a:cxnLst/>
            <a:rect l="l" t="t" r="r" b="b"/>
            <a:pathLst>
              <a:path w="417575" h="76200">
                <a:moveTo>
                  <a:pt x="355091" y="32003"/>
                </a:moveTo>
                <a:lnTo>
                  <a:pt x="341375" y="32003"/>
                </a:lnTo>
                <a:lnTo>
                  <a:pt x="341376" y="0"/>
                </a:lnTo>
                <a:lnTo>
                  <a:pt x="417576" y="38099"/>
                </a:lnTo>
                <a:lnTo>
                  <a:pt x="355091" y="32003"/>
                </a:lnTo>
                <a:close/>
              </a:path>
              <a:path w="417575" h="76200">
                <a:moveTo>
                  <a:pt x="355091" y="42671"/>
                </a:moveTo>
                <a:lnTo>
                  <a:pt x="341376" y="76199"/>
                </a:lnTo>
                <a:lnTo>
                  <a:pt x="341375" y="42671"/>
                </a:lnTo>
                <a:lnTo>
                  <a:pt x="355091" y="42671"/>
                </a:lnTo>
                <a:close/>
              </a:path>
              <a:path w="417575" h="76200">
                <a:moveTo>
                  <a:pt x="0" y="42671"/>
                </a:moveTo>
                <a:lnTo>
                  <a:pt x="0" y="32003"/>
                </a:lnTo>
                <a:lnTo>
                  <a:pt x="355091" y="32003"/>
                </a:lnTo>
                <a:lnTo>
                  <a:pt x="417576" y="38099"/>
                </a:lnTo>
                <a:lnTo>
                  <a:pt x="341376" y="76199"/>
                </a:lnTo>
                <a:lnTo>
                  <a:pt x="355091" y="42671"/>
                </a:lnTo>
                <a:lnTo>
                  <a:pt x="0" y="426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440424" y="3938016"/>
            <a:ext cx="0" cy="1691639"/>
          </a:xfrm>
          <a:custGeom>
            <a:avLst/>
            <a:gdLst/>
            <a:ahLst/>
            <a:cxnLst/>
            <a:rect l="l" t="t" r="r" b="b"/>
            <a:pathLst>
              <a:path h="1691639">
                <a:moveTo>
                  <a:pt x="0" y="1691639"/>
                </a:moveTo>
                <a:lnTo>
                  <a:pt x="0" y="0"/>
                </a:lnTo>
              </a:path>
            </a:pathLst>
          </a:custGeom>
          <a:ln w="1041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605271" y="5623560"/>
            <a:ext cx="835152" cy="42672"/>
          </a:xfrm>
          <a:custGeom>
            <a:avLst/>
            <a:gdLst/>
            <a:ahLst/>
            <a:cxnLst/>
            <a:rect l="l" t="t" r="r" b="b"/>
            <a:pathLst>
              <a:path w="835151" h="42672">
                <a:moveTo>
                  <a:pt x="76200" y="0"/>
                </a:moveTo>
                <a:lnTo>
                  <a:pt x="835151" y="0"/>
                </a:lnTo>
                <a:lnTo>
                  <a:pt x="835151" y="10668"/>
                </a:lnTo>
                <a:lnTo>
                  <a:pt x="64008" y="10668"/>
                </a:lnTo>
                <a:lnTo>
                  <a:pt x="64008" y="0"/>
                </a:lnTo>
                <a:lnTo>
                  <a:pt x="76200" y="0"/>
                </a:lnTo>
                <a:close/>
              </a:path>
              <a:path w="835151" h="42672">
                <a:moveTo>
                  <a:pt x="76200" y="10667"/>
                </a:moveTo>
                <a:lnTo>
                  <a:pt x="76199" y="44196"/>
                </a:lnTo>
                <a:lnTo>
                  <a:pt x="0" y="6096"/>
                </a:lnTo>
                <a:lnTo>
                  <a:pt x="76199" y="-32003"/>
                </a:lnTo>
                <a:lnTo>
                  <a:pt x="76200" y="0"/>
                </a:lnTo>
                <a:lnTo>
                  <a:pt x="64008" y="0"/>
                </a:lnTo>
                <a:lnTo>
                  <a:pt x="64008" y="10668"/>
                </a:lnTo>
                <a:lnTo>
                  <a:pt x="76200" y="106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015996" y="5628894"/>
            <a:ext cx="585215" cy="0"/>
          </a:xfrm>
          <a:custGeom>
            <a:avLst/>
            <a:gdLst/>
            <a:ahLst/>
            <a:cxnLst/>
            <a:rect l="l" t="t" r="r" b="b"/>
            <a:pathLst>
              <a:path w="585215">
                <a:moveTo>
                  <a:pt x="0" y="0"/>
                </a:moveTo>
                <a:lnTo>
                  <a:pt x="585215" y="0"/>
                </a:lnTo>
              </a:path>
            </a:pathLst>
          </a:custGeom>
          <a:ln w="11937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977895" y="3938015"/>
            <a:ext cx="76200" cy="1691640"/>
          </a:xfrm>
          <a:custGeom>
            <a:avLst/>
            <a:gdLst/>
            <a:ahLst/>
            <a:cxnLst/>
            <a:rect l="l" t="t" r="r" b="b"/>
            <a:pathLst>
              <a:path w="76200" h="1691640">
                <a:moveTo>
                  <a:pt x="33527" y="76200"/>
                </a:moveTo>
                <a:lnTo>
                  <a:pt x="0" y="76200"/>
                </a:lnTo>
                <a:lnTo>
                  <a:pt x="38100" y="0"/>
                </a:lnTo>
                <a:lnTo>
                  <a:pt x="76200" y="76200"/>
                </a:lnTo>
                <a:lnTo>
                  <a:pt x="42672" y="76200"/>
                </a:lnTo>
                <a:lnTo>
                  <a:pt x="42672" y="64008"/>
                </a:lnTo>
                <a:lnTo>
                  <a:pt x="33528" y="64008"/>
                </a:lnTo>
                <a:lnTo>
                  <a:pt x="33527" y="76200"/>
                </a:lnTo>
                <a:close/>
              </a:path>
              <a:path w="76200" h="1691640">
                <a:moveTo>
                  <a:pt x="33528" y="64008"/>
                </a:moveTo>
                <a:lnTo>
                  <a:pt x="42672" y="64008"/>
                </a:lnTo>
                <a:lnTo>
                  <a:pt x="42672" y="1691640"/>
                </a:lnTo>
                <a:lnTo>
                  <a:pt x="33528" y="1691640"/>
                </a:lnTo>
                <a:lnTo>
                  <a:pt x="33528" y="640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381500" y="2667000"/>
            <a:ext cx="76199" cy="533400"/>
          </a:xfrm>
          <a:custGeom>
            <a:avLst/>
            <a:gdLst/>
            <a:ahLst/>
            <a:cxnLst/>
            <a:rect l="l" t="t" r="r" b="b"/>
            <a:pathLst>
              <a:path w="76200" h="533400">
                <a:moveTo>
                  <a:pt x="33528" y="0"/>
                </a:moveTo>
                <a:lnTo>
                  <a:pt x="44196" y="0"/>
                </a:lnTo>
                <a:lnTo>
                  <a:pt x="44196" y="470915"/>
                </a:lnTo>
                <a:lnTo>
                  <a:pt x="76200" y="457200"/>
                </a:lnTo>
                <a:lnTo>
                  <a:pt x="38100" y="533400"/>
                </a:lnTo>
                <a:lnTo>
                  <a:pt x="33528" y="470915"/>
                </a:lnTo>
                <a:lnTo>
                  <a:pt x="33528" y="0"/>
                </a:lnTo>
                <a:close/>
              </a:path>
              <a:path w="76200" h="533400">
                <a:moveTo>
                  <a:pt x="33528" y="470915"/>
                </a:moveTo>
                <a:lnTo>
                  <a:pt x="38100" y="533400"/>
                </a:lnTo>
                <a:lnTo>
                  <a:pt x="0" y="457200"/>
                </a:lnTo>
                <a:lnTo>
                  <a:pt x="33527" y="457200"/>
                </a:lnTo>
                <a:lnTo>
                  <a:pt x="33528" y="470915"/>
                </a:lnTo>
                <a:close/>
              </a:path>
              <a:path w="76200" h="533400">
                <a:moveTo>
                  <a:pt x="76200" y="457200"/>
                </a:moveTo>
                <a:lnTo>
                  <a:pt x="44196" y="470915"/>
                </a:lnTo>
                <a:lnTo>
                  <a:pt x="44195" y="457200"/>
                </a:lnTo>
                <a:lnTo>
                  <a:pt x="7620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77411" y="5026152"/>
            <a:ext cx="1932431" cy="13045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3677411" y="3225546"/>
            <a:ext cx="1702307" cy="9296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7101840" y="2837687"/>
            <a:ext cx="1514856" cy="13060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757428" y="2738627"/>
            <a:ext cx="1461515" cy="18013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457200" y="457200"/>
            <a:ext cx="9144000" cy="685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321633">
              <a:lnSpc>
                <a:spcPct val="95825"/>
              </a:lnSpc>
              <a:spcBef>
                <a:spcPts val="2430"/>
              </a:spcBef>
            </a:pPr>
            <a:r>
              <a:rPr sz="4000" dirty="0" smtClean="0">
                <a:solidFill>
                  <a:srgbClr val="FDFDFD"/>
                </a:solidFill>
                <a:latin typeface="Times New Roman"/>
                <a:cs typeface="Times New Roman"/>
              </a:rPr>
              <a:t>P</a:t>
            </a:r>
            <a:r>
              <a:rPr sz="4000" spc="4" dirty="0" smtClean="0">
                <a:solidFill>
                  <a:srgbClr val="FDFDFD"/>
                </a:solidFill>
                <a:latin typeface="Times New Roman"/>
                <a:cs typeface="Times New Roman"/>
              </a:rPr>
              <a:t>r</a:t>
            </a:r>
            <a:r>
              <a:rPr sz="40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o</a:t>
            </a:r>
            <a:r>
              <a:rPr sz="4000" spc="4" dirty="0" smtClean="0">
                <a:solidFill>
                  <a:srgbClr val="FDFDFD"/>
                </a:solidFill>
                <a:latin typeface="Times New Roman"/>
                <a:cs typeface="Times New Roman"/>
              </a:rPr>
              <a:t>s</a:t>
            </a:r>
            <a:r>
              <a:rPr sz="40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es</a:t>
            </a:r>
            <a:r>
              <a:rPr sz="4000" spc="125" dirty="0" smtClean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40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P</a:t>
            </a:r>
            <a:r>
              <a:rPr sz="4000" spc="4" dirty="0" smtClean="0">
                <a:solidFill>
                  <a:srgbClr val="FDFDFD"/>
                </a:solidFill>
                <a:latin typeface="Times New Roman"/>
                <a:cs typeface="Times New Roman"/>
              </a:rPr>
              <a:t>r</a:t>
            </a:r>
            <a:r>
              <a:rPr sz="40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oduk</a:t>
            </a:r>
            <a:r>
              <a:rPr sz="4000" spc="44" dirty="0" smtClean="0">
                <a:solidFill>
                  <a:srgbClr val="FDFDFD"/>
                </a:solidFill>
                <a:latin typeface="Times New Roman"/>
                <a:cs typeface="Times New Roman"/>
              </a:rPr>
              <a:t>s</a:t>
            </a:r>
            <a:r>
              <a:rPr sz="40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i</a:t>
            </a:r>
            <a:r>
              <a:rPr sz="4000" spc="125" dirty="0" smtClean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40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dan</a:t>
            </a:r>
            <a:r>
              <a:rPr sz="4000" spc="-196" dirty="0" smtClean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40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ope</a:t>
            </a:r>
            <a:r>
              <a:rPr sz="4000" spc="4" dirty="0" smtClean="0">
                <a:solidFill>
                  <a:srgbClr val="FDFDFD"/>
                </a:solidFill>
                <a:latin typeface="Times New Roman"/>
                <a:cs typeface="Times New Roman"/>
              </a:rPr>
              <a:t>r</a:t>
            </a:r>
            <a:r>
              <a:rPr sz="40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a</a:t>
            </a:r>
            <a:r>
              <a:rPr sz="4000" spc="44" dirty="0" smtClean="0">
                <a:solidFill>
                  <a:srgbClr val="FDFDFD"/>
                </a:solidFill>
                <a:latin typeface="Times New Roman"/>
                <a:cs typeface="Times New Roman"/>
              </a:rPr>
              <a:t>s</a:t>
            </a:r>
            <a:r>
              <a:rPr sz="40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i</a:t>
            </a:r>
            <a:endParaRPr sz="4000">
              <a:latin typeface="Times New Roman"/>
              <a:cs typeface="Times New Roman"/>
            </a:endParaRPr>
          </a:p>
          <a:p>
            <a:pPr marL="2154911">
              <a:lnSpc>
                <a:spcPct val="95825"/>
              </a:lnSpc>
              <a:spcBef>
                <a:spcPts val="19102"/>
              </a:spcBef>
            </a:pP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4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400" spc="16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4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4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4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uk</a:t>
            </a:r>
            <a:r>
              <a:rPr sz="14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                                              </a:t>
            </a:r>
            <a:r>
              <a:rPr sz="1400" spc="27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4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endParaRPr sz="1400">
              <a:latin typeface="Times New Roman"/>
              <a:cs typeface="Times New Roman"/>
            </a:endParaRPr>
          </a:p>
          <a:p>
            <a:pPr marL="2121392">
              <a:lnSpc>
                <a:spcPct val="95825"/>
              </a:lnSpc>
              <a:spcBef>
                <a:spcPts val="1150"/>
              </a:spcBef>
            </a:pP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4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400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ye</a:t>
            </a:r>
            <a:r>
              <a:rPr sz="14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suaia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                                            </a:t>
            </a:r>
            <a:r>
              <a:rPr sz="1400" spc="19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14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4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4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4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4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7200" y="45720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2628" y="454152"/>
            <a:ext cx="9153144" cy="2194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2628" y="452627"/>
            <a:ext cx="9154668" cy="2196084"/>
          </a:xfrm>
          <a:custGeom>
            <a:avLst/>
            <a:gdLst/>
            <a:ahLst/>
            <a:cxnLst/>
            <a:rect l="l" t="t" r="r" b="b"/>
            <a:pathLst>
              <a:path w="9154668" h="2196084">
                <a:moveTo>
                  <a:pt x="1813560" y="2186939"/>
                </a:moveTo>
                <a:lnTo>
                  <a:pt x="1812035" y="2196084"/>
                </a:lnTo>
                <a:lnTo>
                  <a:pt x="1813560" y="2196084"/>
                </a:lnTo>
                <a:lnTo>
                  <a:pt x="1813560" y="2186939"/>
                </a:lnTo>
                <a:close/>
              </a:path>
              <a:path w="9154668" h="2196084">
                <a:moveTo>
                  <a:pt x="1501131" y="1897380"/>
                </a:moveTo>
                <a:lnTo>
                  <a:pt x="1499616" y="1895855"/>
                </a:lnTo>
                <a:lnTo>
                  <a:pt x="10667" y="1892808"/>
                </a:lnTo>
                <a:lnTo>
                  <a:pt x="4571" y="1888235"/>
                </a:lnTo>
                <a:lnTo>
                  <a:pt x="4571" y="1897380"/>
                </a:lnTo>
                <a:lnTo>
                  <a:pt x="1501131" y="1897380"/>
                </a:lnTo>
                <a:close/>
              </a:path>
              <a:path w="9154668" h="2196084">
                <a:moveTo>
                  <a:pt x="1502664" y="1897380"/>
                </a:moveTo>
                <a:lnTo>
                  <a:pt x="1502664" y="1888235"/>
                </a:lnTo>
                <a:lnTo>
                  <a:pt x="10667" y="1888235"/>
                </a:lnTo>
                <a:lnTo>
                  <a:pt x="10667" y="4572"/>
                </a:lnTo>
                <a:lnTo>
                  <a:pt x="4571" y="4572"/>
                </a:lnTo>
                <a:lnTo>
                  <a:pt x="4571" y="10668"/>
                </a:lnTo>
                <a:lnTo>
                  <a:pt x="4571" y="1888235"/>
                </a:lnTo>
                <a:lnTo>
                  <a:pt x="10667" y="1892808"/>
                </a:lnTo>
                <a:lnTo>
                  <a:pt x="1499616" y="1895855"/>
                </a:lnTo>
                <a:lnTo>
                  <a:pt x="1501131" y="1897380"/>
                </a:lnTo>
                <a:lnTo>
                  <a:pt x="1784603" y="2182367"/>
                </a:lnTo>
                <a:lnTo>
                  <a:pt x="1502664" y="1897380"/>
                </a:lnTo>
                <a:close/>
              </a:path>
              <a:path w="9154668" h="2196084">
                <a:moveTo>
                  <a:pt x="1840992" y="2189988"/>
                </a:moveTo>
                <a:lnTo>
                  <a:pt x="1850135" y="2185416"/>
                </a:lnTo>
                <a:lnTo>
                  <a:pt x="1856232" y="2182367"/>
                </a:lnTo>
                <a:lnTo>
                  <a:pt x="1857755" y="2182367"/>
                </a:lnTo>
                <a:lnTo>
                  <a:pt x="2142743" y="1897380"/>
                </a:lnTo>
                <a:lnTo>
                  <a:pt x="9148572" y="1897380"/>
                </a:lnTo>
                <a:lnTo>
                  <a:pt x="9148572" y="10668"/>
                </a:lnTo>
                <a:lnTo>
                  <a:pt x="9144000" y="4572"/>
                </a:lnTo>
                <a:lnTo>
                  <a:pt x="10667" y="4572"/>
                </a:lnTo>
                <a:lnTo>
                  <a:pt x="10668" y="10668"/>
                </a:lnTo>
                <a:lnTo>
                  <a:pt x="9144000" y="10668"/>
                </a:lnTo>
                <a:lnTo>
                  <a:pt x="9144000" y="1892808"/>
                </a:lnTo>
                <a:lnTo>
                  <a:pt x="2144267" y="1895855"/>
                </a:lnTo>
                <a:lnTo>
                  <a:pt x="2141219" y="1897380"/>
                </a:lnTo>
                <a:lnTo>
                  <a:pt x="2136648" y="1889759"/>
                </a:lnTo>
                <a:lnTo>
                  <a:pt x="1851660" y="2174747"/>
                </a:lnTo>
                <a:lnTo>
                  <a:pt x="1853183" y="2174747"/>
                </a:lnTo>
                <a:lnTo>
                  <a:pt x="1845564" y="2177796"/>
                </a:lnTo>
                <a:lnTo>
                  <a:pt x="1836419" y="2182367"/>
                </a:lnTo>
                <a:lnTo>
                  <a:pt x="1828800" y="2186939"/>
                </a:lnTo>
                <a:lnTo>
                  <a:pt x="1815083" y="2186939"/>
                </a:lnTo>
                <a:lnTo>
                  <a:pt x="1805939" y="2182367"/>
                </a:lnTo>
                <a:lnTo>
                  <a:pt x="1796796" y="2177796"/>
                </a:lnTo>
                <a:lnTo>
                  <a:pt x="1790700" y="2174747"/>
                </a:lnTo>
                <a:lnTo>
                  <a:pt x="1505712" y="1889759"/>
                </a:lnTo>
                <a:lnTo>
                  <a:pt x="1502664" y="1888235"/>
                </a:lnTo>
                <a:lnTo>
                  <a:pt x="1502664" y="1897380"/>
                </a:lnTo>
                <a:lnTo>
                  <a:pt x="1784603" y="2182367"/>
                </a:lnTo>
                <a:lnTo>
                  <a:pt x="1786128" y="2182367"/>
                </a:lnTo>
                <a:lnTo>
                  <a:pt x="1792223" y="2185416"/>
                </a:lnTo>
                <a:lnTo>
                  <a:pt x="1801367" y="2191512"/>
                </a:lnTo>
                <a:lnTo>
                  <a:pt x="1812035" y="2196084"/>
                </a:lnTo>
                <a:lnTo>
                  <a:pt x="1813560" y="2186939"/>
                </a:lnTo>
                <a:lnTo>
                  <a:pt x="1813560" y="2196084"/>
                </a:lnTo>
                <a:lnTo>
                  <a:pt x="1833371" y="2196084"/>
                </a:lnTo>
                <a:lnTo>
                  <a:pt x="1840992" y="2189988"/>
                </a:lnTo>
                <a:close/>
              </a:path>
              <a:path w="9154668" h="2196084">
                <a:moveTo>
                  <a:pt x="2144267" y="1895855"/>
                </a:moveTo>
                <a:lnTo>
                  <a:pt x="9144000" y="1892808"/>
                </a:lnTo>
                <a:lnTo>
                  <a:pt x="9144000" y="1888235"/>
                </a:lnTo>
                <a:lnTo>
                  <a:pt x="2139696" y="1888235"/>
                </a:lnTo>
                <a:lnTo>
                  <a:pt x="2136648" y="1889759"/>
                </a:lnTo>
                <a:lnTo>
                  <a:pt x="2141219" y="1897380"/>
                </a:lnTo>
                <a:lnTo>
                  <a:pt x="2144267" y="1895855"/>
                </a:lnTo>
                <a:close/>
              </a:path>
              <a:path w="9154668" h="2196084">
                <a:moveTo>
                  <a:pt x="9148572" y="4572"/>
                </a:moveTo>
                <a:lnTo>
                  <a:pt x="9144000" y="4572"/>
                </a:lnTo>
                <a:lnTo>
                  <a:pt x="9148572" y="10668"/>
                </a:lnTo>
                <a:lnTo>
                  <a:pt x="9148572" y="4572"/>
                </a:lnTo>
                <a:close/>
              </a:path>
            </a:pathLst>
          </a:custGeom>
          <a:solidFill>
            <a:srgbClr val="00C6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88791" y="2680716"/>
            <a:ext cx="3482340" cy="3636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88791" y="2680716"/>
            <a:ext cx="3482340" cy="3636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57200" y="457200"/>
            <a:ext cx="9144000" cy="685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902227">
              <a:lnSpc>
                <a:spcPct val="95825"/>
              </a:lnSpc>
              <a:spcBef>
                <a:spcPts val="5189"/>
              </a:spcBef>
            </a:pPr>
            <a:r>
              <a:rPr sz="4000" spc="4" dirty="0" smtClean="0">
                <a:solidFill>
                  <a:srgbClr val="FDFDFD"/>
                </a:solidFill>
                <a:latin typeface="Times New Roman"/>
                <a:cs typeface="Times New Roman"/>
              </a:rPr>
              <a:t>INFOG</a:t>
            </a:r>
            <a:r>
              <a:rPr sz="40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R</a:t>
            </a:r>
            <a:r>
              <a:rPr sz="4000" spc="4" dirty="0" smtClean="0">
                <a:solidFill>
                  <a:srgbClr val="FDFDFD"/>
                </a:solidFill>
                <a:latin typeface="Times New Roman"/>
                <a:cs typeface="Times New Roman"/>
              </a:rPr>
              <a:t>A</a:t>
            </a:r>
            <a:r>
              <a:rPr sz="40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PH</a:t>
            </a:r>
            <a:r>
              <a:rPr sz="4000" spc="4" dirty="0" smtClean="0">
                <a:solidFill>
                  <a:srgbClr val="FDFDFD"/>
                </a:solidFill>
                <a:latin typeface="Times New Roman"/>
                <a:cs typeface="Times New Roman"/>
              </a:rPr>
              <a:t>I</a:t>
            </a:r>
            <a:r>
              <a:rPr sz="40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C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7200" y="45720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2628" y="454152"/>
            <a:ext cx="9153144" cy="2194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2628" y="452627"/>
            <a:ext cx="9154668" cy="2196084"/>
          </a:xfrm>
          <a:custGeom>
            <a:avLst/>
            <a:gdLst/>
            <a:ahLst/>
            <a:cxnLst/>
            <a:rect l="l" t="t" r="r" b="b"/>
            <a:pathLst>
              <a:path w="9154668" h="2196084">
                <a:moveTo>
                  <a:pt x="1813560" y="2186939"/>
                </a:moveTo>
                <a:lnTo>
                  <a:pt x="1812035" y="2196084"/>
                </a:lnTo>
                <a:lnTo>
                  <a:pt x="1813560" y="2196084"/>
                </a:lnTo>
                <a:lnTo>
                  <a:pt x="1813560" y="2186939"/>
                </a:lnTo>
                <a:close/>
              </a:path>
              <a:path w="9154668" h="2196084">
                <a:moveTo>
                  <a:pt x="1501131" y="1897380"/>
                </a:moveTo>
                <a:lnTo>
                  <a:pt x="1499616" y="1895855"/>
                </a:lnTo>
                <a:lnTo>
                  <a:pt x="10667" y="1892808"/>
                </a:lnTo>
                <a:lnTo>
                  <a:pt x="4571" y="1888235"/>
                </a:lnTo>
                <a:lnTo>
                  <a:pt x="4571" y="1897380"/>
                </a:lnTo>
                <a:lnTo>
                  <a:pt x="1501131" y="1897380"/>
                </a:lnTo>
                <a:close/>
              </a:path>
              <a:path w="9154668" h="2196084">
                <a:moveTo>
                  <a:pt x="1502664" y="1897380"/>
                </a:moveTo>
                <a:lnTo>
                  <a:pt x="1502664" y="1888235"/>
                </a:lnTo>
                <a:lnTo>
                  <a:pt x="10667" y="1888235"/>
                </a:lnTo>
                <a:lnTo>
                  <a:pt x="10667" y="4572"/>
                </a:lnTo>
                <a:lnTo>
                  <a:pt x="4571" y="4572"/>
                </a:lnTo>
                <a:lnTo>
                  <a:pt x="4571" y="10668"/>
                </a:lnTo>
                <a:lnTo>
                  <a:pt x="4571" y="1888235"/>
                </a:lnTo>
                <a:lnTo>
                  <a:pt x="10667" y="1892808"/>
                </a:lnTo>
                <a:lnTo>
                  <a:pt x="1499616" y="1895855"/>
                </a:lnTo>
                <a:lnTo>
                  <a:pt x="1501131" y="1897380"/>
                </a:lnTo>
                <a:lnTo>
                  <a:pt x="1784603" y="2182367"/>
                </a:lnTo>
                <a:lnTo>
                  <a:pt x="1502664" y="1897380"/>
                </a:lnTo>
                <a:close/>
              </a:path>
              <a:path w="9154668" h="2196084">
                <a:moveTo>
                  <a:pt x="1840992" y="2189988"/>
                </a:moveTo>
                <a:lnTo>
                  <a:pt x="1850135" y="2185416"/>
                </a:lnTo>
                <a:lnTo>
                  <a:pt x="1856232" y="2182367"/>
                </a:lnTo>
                <a:lnTo>
                  <a:pt x="1857755" y="2182367"/>
                </a:lnTo>
                <a:lnTo>
                  <a:pt x="2142743" y="1897380"/>
                </a:lnTo>
                <a:lnTo>
                  <a:pt x="9148572" y="1897380"/>
                </a:lnTo>
                <a:lnTo>
                  <a:pt x="9148572" y="10668"/>
                </a:lnTo>
                <a:lnTo>
                  <a:pt x="9144000" y="4572"/>
                </a:lnTo>
                <a:lnTo>
                  <a:pt x="10667" y="4572"/>
                </a:lnTo>
                <a:lnTo>
                  <a:pt x="10668" y="10668"/>
                </a:lnTo>
                <a:lnTo>
                  <a:pt x="9144000" y="10668"/>
                </a:lnTo>
                <a:lnTo>
                  <a:pt x="9144000" y="1892808"/>
                </a:lnTo>
                <a:lnTo>
                  <a:pt x="2144267" y="1895855"/>
                </a:lnTo>
                <a:lnTo>
                  <a:pt x="2141219" y="1897380"/>
                </a:lnTo>
                <a:lnTo>
                  <a:pt x="2136648" y="1889759"/>
                </a:lnTo>
                <a:lnTo>
                  <a:pt x="1851660" y="2174747"/>
                </a:lnTo>
                <a:lnTo>
                  <a:pt x="1853183" y="2174747"/>
                </a:lnTo>
                <a:lnTo>
                  <a:pt x="1845564" y="2177796"/>
                </a:lnTo>
                <a:lnTo>
                  <a:pt x="1836419" y="2182367"/>
                </a:lnTo>
                <a:lnTo>
                  <a:pt x="1828800" y="2186939"/>
                </a:lnTo>
                <a:lnTo>
                  <a:pt x="1815083" y="2186939"/>
                </a:lnTo>
                <a:lnTo>
                  <a:pt x="1805939" y="2182367"/>
                </a:lnTo>
                <a:lnTo>
                  <a:pt x="1796796" y="2177796"/>
                </a:lnTo>
                <a:lnTo>
                  <a:pt x="1790700" y="2174747"/>
                </a:lnTo>
                <a:lnTo>
                  <a:pt x="1505712" y="1889759"/>
                </a:lnTo>
                <a:lnTo>
                  <a:pt x="1502664" y="1888235"/>
                </a:lnTo>
                <a:lnTo>
                  <a:pt x="1502664" y="1897380"/>
                </a:lnTo>
                <a:lnTo>
                  <a:pt x="1784603" y="2182367"/>
                </a:lnTo>
                <a:lnTo>
                  <a:pt x="1786128" y="2182367"/>
                </a:lnTo>
                <a:lnTo>
                  <a:pt x="1792223" y="2185416"/>
                </a:lnTo>
                <a:lnTo>
                  <a:pt x="1801367" y="2191512"/>
                </a:lnTo>
                <a:lnTo>
                  <a:pt x="1812035" y="2196084"/>
                </a:lnTo>
                <a:lnTo>
                  <a:pt x="1813560" y="2186939"/>
                </a:lnTo>
                <a:lnTo>
                  <a:pt x="1813560" y="2196084"/>
                </a:lnTo>
                <a:lnTo>
                  <a:pt x="1833371" y="2196084"/>
                </a:lnTo>
                <a:lnTo>
                  <a:pt x="1840992" y="2189988"/>
                </a:lnTo>
                <a:close/>
              </a:path>
              <a:path w="9154668" h="2196084">
                <a:moveTo>
                  <a:pt x="2144267" y="1895855"/>
                </a:moveTo>
                <a:lnTo>
                  <a:pt x="9144000" y="1892808"/>
                </a:lnTo>
                <a:lnTo>
                  <a:pt x="9144000" y="1888235"/>
                </a:lnTo>
                <a:lnTo>
                  <a:pt x="2139696" y="1888235"/>
                </a:lnTo>
                <a:lnTo>
                  <a:pt x="2136648" y="1889759"/>
                </a:lnTo>
                <a:lnTo>
                  <a:pt x="2141219" y="1897380"/>
                </a:lnTo>
                <a:lnTo>
                  <a:pt x="2144267" y="1895855"/>
                </a:lnTo>
                <a:close/>
              </a:path>
              <a:path w="9154668" h="2196084">
                <a:moveTo>
                  <a:pt x="9148572" y="4572"/>
                </a:moveTo>
                <a:lnTo>
                  <a:pt x="9144000" y="4572"/>
                </a:lnTo>
                <a:lnTo>
                  <a:pt x="9148572" y="10668"/>
                </a:lnTo>
                <a:lnTo>
                  <a:pt x="9148572" y="4572"/>
                </a:lnTo>
                <a:close/>
              </a:path>
            </a:pathLst>
          </a:custGeom>
          <a:solidFill>
            <a:srgbClr val="00C6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57200" y="457200"/>
            <a:ext cx="9144000" cy="685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48"/>
              </a:spcBef>
            </a:pPr>
            <a:endParaRPr sz="650"/>
          </a:p>
          <a:p>
            <a:pPr marL="321466">
              <a:lnSpc>
                <a:spcPct val="95825"/>
              </a:lnSpc>
              <a:spcBef>
                <a:spcPts val="2000"/>
              </a:spcBef>
            </a:pPr>
            <a:r>
              <a:rPr sz="3600" spc="4" dirty="0" smtClean="0">
                <a:solidFill>
                  <a:srgbClr val="FDFDFD"/>
                </a:solidFill>
                <a:latin typeface="Times New Roman"/>
                <a:cs typeface="Times New Roman"/>
              </a:rPr>
              <a:t>M</a:t>
            </a:r>
            <a:r>
              <a:rPr sz="36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ana</a:t>
            </a:r>
            <a:r>
              <a:rPr sz="3600" spc="4" dirty="0" smtClean="0">
                <a:solidFill>
                  <a:srgbClr val="FDFDFD"/>
                </a:solidFill>
                <a:latin typeface="Times New Roman"/>
                <a:cs typeface="Times New Roman"/>
              </a:rPr>
              <a:t>j</a:t>
            </a:r>
            <a:r>
              <a:rPr sz="36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e</a:t>
            </a:r>
            <a:r>
              <a:rPr sz="3600" spc="4" dirty="0" smtClean="0">
                <a:solidFill>
                  <a:srgbClr val="FDFDFD"/>
                </a:solidFill>
                <a:latin typeface="Times New Roman"/>
                <a:cs typeface="Times New Roman"/>
              </a:rPr>
              <a:t>m</a:t>
            </a:r>
            <a:r>
              <a:rPr sz="36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en</a:t>
            </a:r>
            <a:r>
              <a:rPr sz="3600" spc="109" dirty="0" smtClean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36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P</a:t>
            </a:r>
            <a:r>
              <a:rPr sz="3600" spc="4" dirty="0" smtClean="0">
                <a:solidFill>
                  <a:srgbClr val="FDFDFD"/>
                </a:solidFill>
                <a:latin typeface="Times New Roman"/>
                <a:cs typeface="Times New Roman"/>
              </a:rPr>
              <a:t>r</a:t>
            </a:r>
            <a:r>
              <a:rPr sz="36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oduk</a:t>
            </a:r>
            <a:r>
              <a:rPr sz="3600" spc="4" dirty="0" smtClean="0">
                <a:solidFill>
                  <a:srgbClr val="FDFDFD"/>
                </a:solidFill>
                <a:latin typeface="Times New Roman"/>
                <a:cs typeface="Times New Roman"/>
              </a:rPr>
              <a:t>s</a:t>
            </a:r>
            <a:r>
              <a:rPr sz="36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i</a:t>
            </a:r>
            <a:r>
              <a:rPr sz="3600" spc="109" dirty="0" smtClean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36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dan</a:t>
            </a:r>
            <a:r>
              <a:rPr sz="3600" spc="-138" dirty="0" smtClean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3600" spc="4" dirty="0" smtClean="0">
                <a:solidFill>
                  <a:srgbClr val="FDFDFD"/>
                </a:solidFill>
                <a:latin typeface="Times New Roman"/>
                <a:cs typeface="Times New Roman"/>
              </a:rPr>
              <a:t>O</a:t>
            </a:r>
            <a:r>
              <a:rPr sz="36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pe</a:t>
            </a:r>
            <a:r>
              <a:rPr sz="3600" spc="4" dirty="0" smtClean="0">
                <a:solidFill>
                  <a:srgbClr val="FDFDFD"/>
                </a:solidFill>
                <a:latin typeface="Times New Roman"/>
                <a:cs typeface="Times New Roman"/>
              </a:rPr>
              <a:t>r</a:t>
            </a:r>
            <a:r>
              <a:rPr sz="36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a</a:t>
            </a:r>
            <a:r>
              <a:rPr sz="3600" spc="4" dirty="0" smtClean="0">
                <a:solidFill>
                  <a:srgbClr val="FDFDFD"/>
                </a:solidFill>
                <a:latin typeface="Times New Roman"/>
                <a:cs typeface="Times New Roman"/>
              </a:rPr>
              <a:t>s</a:t>
            </a:r>
            <a:r>
              <a:rPr sz="36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i</a:t>
            </a:r>
            <a:endParaRPr sz="3600">
              <a:latin typeface="Times New Roman"/>
              <a:cs typeface="Times New Roman"/>
            </a:endParaRPr>
          </a:p>
          <a:p>
            <a:pPr marL="321615">
              <a:lnSpc>
                <a:spcPct val="95825"/>
              </a:lnSpc>
              <a:spcBef>
                <a:spcPts val="10949"/>
              </a:spcBef>
            </a:pPr>
            <a:r>
              <a:rPr sz="2400" spc="0" dirty="0" smtClean="0">
                <a:solidFill>
                  <a:srgbClr val="00C6BA"/>
                </a:solidFill>
                <a:latin typeface="Times New Roman"/>
                <a:cs typeface="Times New Roman"/>
              </a:rPr>
              <a:t></a:t>
            </a:r>
            <a:r>
              <a:rPr sz="2400" spc="403" dirty="0" smtClean="0">
                <a:solidFill>
                  <a:srgbClr val="00C6BA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Macam</a:t>
            </a:r>
            <a:r>
              <a:rPr sz="2400" spc="7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400" spc="29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400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spc="7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Wujud</a:t>
            </a:r>
            <a:r>
              <a:rPr sz="2400" spc="6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Proses</a:t>
            </a:r>
            <a:r>
              <a:rPr sz="2400" spc="7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Produksi</a:t>
            </a:r>
            <a:r>
              <a:rPr sz="2400" spc="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585189">
              <a:lnSpc>
                <a:spcPct val="95825"/>
              </a:lnSpc>
              <a:spcBef>
                <a:spcPts val="529"/>
              </a:spcBef>
            </a:pPr>
            <a:r>
              <a:rPr sz="2000" spc="0" dirty="0" smtClean="0">
                <a:solidFill>
                  <a:srgbClr val="00C6BA"/>
                </a:solidFill>
                <a:latin typeface="Times New Roman"/>
                <a:cs typeface="Times New Roman"/>
              </a:rPr>
              <a:t>-  </a:t>
            </a:r>
            <a:r>
              <a:rPr sz="2000" spc="74" dirty="0" smtClean="0">
                <a:solidFill>
                  <a:srgbClr val="00C6BA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0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spc="1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2000" spc="20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se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0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spc="10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000" spc="10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uf</a:t>
            </a:r>
            <a:r>
              <a:rPr sz="20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  <a:p>
            <a:pPr marL="585189">
              <a:lnSpc>
                <a:spcPct val="95825"/>
              </a:lnSpc>
              <a:spcBef>
                <a:spcPts val="495"/>
              </a:spcBef>
            </a:pPr>
            <a:r>
              <a:rPr sz="2000" spc="0" dirty="0" smtClean="0">
                <a:solidFill>
                  <a:srgbClr val="00C6BA"/>
                </a:solidFill>
                <a:latin typeface="Times New Roman"/>
                <a:cs typeface="Times New Roman"/>
              </a:rPr>
              <a:t>-  </a:t>
            </a:r>
            <a:r>
              <a:rPr sz="2000" spc="74" dirty="0" smtClean="0">
                <a:solidFill>
                  <a:srgbClr val="00C6BA"/>
                </a:solidFill>
                <a:latin typeface="Times New Roman"/>
                <a:cs typeface="Times New Roman"/>
              </a:rPr>
              <a:t> 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20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spc="1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se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spc="10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000" spc="1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po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  <a:p>
            <a:pPr marL="585189">
              <a:lnSpc>
                <a:spcPct val="95825"/>
              </a:lnSpc>
              <a:spcBef>
                <a:spcPts val="508"/>
              </a:spcBef>
            </a:pPr>
            <a:r>
              <a:rPr sz="2000" spc="0" dirty="0" smtClean="0">
                <a:solidFill>
                  <a:srgbClr val="00C6BA"/>
                </a:solidFill>
                <a:latin typeface="Times New Roman"/>
                <a:cs typeface="Times New Roman"/>
              </a:rPr>
              <a:t>-  </a:t>
            </a:r>
            <a:r>
              <a:rPr sz="2000" spc="74" dirty="0" smtClean="0">
                <a:solidFill>
                  <a:srgbClr val="00C6BA"/>
                </a:solidFill>
                <a:latin typeface="Times New Roman"/>
                <a:cs typeface="Times New Roman"/>
              </a:rPr>
              <a:t> </a:t>
            </a:r>
            <a:r>
              <a:rPr sz="2000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0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12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20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spc="10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000" spc="1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  <a:p>
            <a:pPr marL="585189">
              <a:lnSpc>
                <a:spcPct val="95825"/>
              </a:lnSpc>
              <a:spcBef>
                <a:spcPts val="495"/>
              </a:spcBef>
            </a:pPr>
            <a:r>
              <a:rPr sz="2000" spc="0" dirty="0" smtClean="0">
                <a:solidFill>
                  <a:srgbClr val="00C6BA"/>
                </a:solidFill>
                <a:latin typeface="Times New Roman"/>
                <a:cs typeface="Times New Roman"/>
              </a:rPr>
              <a:t>-  </a:t>
            </a:r>
            <a:r>
              <a:rPr sz="2000" spc="74" dirty="0" smtClean="0">
                <a:solidFill>
                  <a:srgbClr val="00C6BA"/>
                </a:solidFill>
                <a:latin typeface="Times New Roman"/>
                <a:cs typeface="Times New Roman"/>
              </a:rPr>
              <a:t> </a:t>
            </a:r>
            <a:r>
              <a:rPr sz="20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spc="-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16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-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11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0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spc="10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000" spc="1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-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  <a:p>
            <a:pPr marL="585189">
              <a:lnSpc>
                <a:spcPct val="95825"/>
              </a:lnSpc>
              <a:spcBef>
                <a:spcPts val="495"/>
              </a:spcBef>
            </a:pPr>
            <a:r>
              <a:rPr sz="2000" spc="0" dirty="0" smtClean="0">
                <a:solidFill>
                  <a:srgbClr val="00C6BA"/>
                </a:solidFill>
                <a:latin typeface="Times New Roman"/>
                <a:cs typeface="Times New Roman"/>
              </a:rPr>
              <a:t>-  </a:t>
            </a:r>
            <a:r>
              <a:rPr sz="2000" spc="74" dirty="0" smtClean="0">
                <a:solidFill>
                  <a:srgbClr val="00C6BA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0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og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spc="10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20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spc="10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000" spc="1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ea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000" spc="1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-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  <a:p>
            <a:pPr marL="585189">
              <a:lnSpc>
                <a:spcPct val="95825"/>
              </a:lnSpc>
              <a:spcBef>
                <a:spcPts val="507"/>
              </a:spcBef>
            </a:pPr>
            <a:r>
              <a:rPr sz="2000" spc="0" dirty="0" smtClean="0">
                <a:solidFill>
                  <a:srgbClr val="00C6BA"/>
                </a:solidFill>
                <a:latin typeface="Times New Roman"/>
                <a:cs typeface="Times New Roman"/>
              </a:rPr>
              <a:t>-  </a:t>
            </a:r>
            <a:r>
              <a:rPr sz="2000" spc="74" dirty="0" smtClean="0">
                <a:solidFill>
                  <a:srgbClr val="00C6BA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20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spc="1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se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0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spc="8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000" spc="10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te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  <a:p>
            <a:pPr marL="585189">
              <a:lnSpc>
                <a:spcPct val="95825"/>
              </a:lnSpc>
              <a:spcBef>
                <a:spcPts val="495"/>
              </a:spcBef>
            </a:pPr>
            <a:r>
              <a:rPr sz="2000" spc="0" dirty="0" smtClean="0">
                <a:solidFill>
                  <a:srgbClr val="00C6BA"/>
                </a:solidFill>
                <a:latin typeface="Times New Roman"/>
                <a:cs typeface="Times New Roman"/>
              </a:rPr>
              <a:t>-  </a:t>
            </a:r>
            <a:r>
              <a:rPr sz="2000" spc="74" dirty="0" smtClean="0">
                <a:solidFill>
                  <a:srgbClr val="00C6BA"/>
                </a:solidFill>
                <a:latin typeface="Times New Roman"/>
                <a:cs typeface="Times New Roman"/>
              </a:rPr>
              <a:t> 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nf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rm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spc="1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se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spc="10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000" spc="8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te</a:t>
            </a:r>
            <a:r>
              <a:rPr sz="20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000" spc="-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uni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7200" y="45720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2628" y="454152"/>
            <a:ext cx="9153144" cy="2194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2628" y="452627"/>
            <a:ext cx="9154668" cy="2196084"/>
          </a:xfrm>
          <a:custGeom>
            <a:avLst/>
            <a:gdLst/>
            <a:ahLst/>
            <a:cxnLst/>
            <a:rect l="l" t="t" r="r" b="b"/>
            <a:pathLst>
              <a:path w="9154668" h="2196084">
                <a:moveTo>
                  <a:pt x="1813560" y="2186939"/>
                </a:moveTo>
                <a:lnTo>
                  <a:pt x="1812035" y="2196084"/>
                </a:lnTo>
                <a:lnTo>
                  <a:pt x="1813560" y="2196084"/>
                </a:lnTo>
                <a:lnTo>
                  <a:pt x="1813560" y="2186939"/>
                </a:lnTo>
                <a:close/>
              </a:path>
              <a:path w="9154668" h="2196084">
                <a:moveTo>
                  <a:pt x="1501131" y="1897380"/>
                </a:moveTo>
                <a:lnTo>
                  <a:pt x="1499616" y="1895855"/>
                </a:lnTo>
                <a:lnTo>
                  <a:pt x="10667" y="1892808"/>
                </a:lnTo>
                <a:lnTo>
                  <a:pt x="4571" y="1888235"/>
                </a:lnTo>
                <a:lnTo>
                  <a:pt x="4571" y="1897380"/>
                </a:lnTo>
                <a:lnTo>
                  <a:pt x="1501131" y="1897380"/>
                </a:lnTo>
                <a:close/>
              </a:path>
              <a:path w="9154668" h="2196084">
                <a:moveTo>
                  <a:pt x="1502664" y="1897380"/>
                </a:moveTo>
                <a:lnTo>
                  <a:pt x="1502664" y="1888235"/>
                </a:lnTo>
                <a:lnTo>
                  <a:pt x="10667" y="1888235"/>
                </a:lnTo>
                <a:lnTo>
                  <a:pt x="10667" y="4572"/>
                </a:lnTo>
                <a:lnTo>
                  <a:pt x="4571" y="4572"/>
                </a:lnTo>
                <a:lnTo>
                  <a:pt x="4571" y="10668"/>
                </a:lnTo>
                <a:lnTo>
                  <a:pt x="4571" y="1888235"/>
                </a:lnTo>
                <a:lnTo>
                  <a:pt x="10667" y="1892808"/>
                </a:lnTo>
                <a:lnTo>
                  <a:pt x="1499616" y="1895855"/>
                </a:lnTo>
                <a:lnTo>
                  <a:pt x="1501131" y="1897380"/>
                </a:lnTo>
                <a:lnTo>
                  <a:pt x="1784603" y="2182367"/>
                </a:lnTo>
                <a:lnTo>
                  <a:pt x="1502664" y="1897380"/>
                </a:lnTo>
                <a:close/>
              </a:path>
              <a:path w="9154668" h="2196084">
                <a:moveTo>
                  <a:pt x="1840992" y="2189988"/>
                </a:moveTo>
                <a:lnTo>
                  <a:pt x="1850135" y="2185416"/>
                </a:lnTo>
                <a:lnTo>
                  <a:pt x="1856232" y="2182367"/>
                </a:lnTo>
                <a:lnTo>
                  <a:pt x="1857755" y="2182367"/>
                </a:lnTo>
                <a:lnTo>
                  <a:pt x="2142743" y="1897380"/>
                </a:lnTo>
                <a:lnTo>
                  <a:pt x="9148572" y="1897380"/>
                </a:lnTo>
                <a:lnTo>
                  <a:pt x="9148572" y="10668"/>
                </a:lnTo>
                <a:lnTo>
                  <a:pt x="9144000" y="4572"/>
                </a:lnTo>
                <a:lnTo>
                  <a:pt x="10667" y="4572"/>
                </a:lnTo>
                <a:lnTo>
                  <a:pt x="10668" y="10668"/>
                </a:lnTo>
                <a:lnTo>
                  <a:pt x="9144000" y="10668"/>
                </a:lnTo>
                <a:lnTo>
                  <a:pt x="9144000" y="1892808"/>
                </a:lnTo>
                <a:lnTo>
                  <a:pt x="2144267" y="1895855"/>
                </a:lnTo>
                <a:lnTo>
                  <a:pt x="2141219" y="1897380"/>
                </a:lnTo>
                <a:lnTo>
                  <a:pt x="2136648" y="1889759"/>
                </a:lnTo>
                <a:lnTo>
                  <a:pt x="1851660" y="2174747"/>
                </a:lnTo>
                <a:lnTo>
                  <a:pt x="1853183" y="2174747"/>
                </a:lnTo>
                <a:lnTo>
                  <a:pt x="1845564" y="2177796"/>
                </a:lnTo>
                <a:lnTo>
                  <a:pt x="1836419" y="2182367"/>
                </a:lnTo>
                <a:lnTo>
                  <a:pt x="1828800" y="2186939"/>
                </a:lnTo>
                <a:lnTo>
                  <a:pt x="1815083" y="2186939"/>
                </a:lnTo>
                <a:lnTo>
                  <a:pt x="1805939" y="2182367"/>
                </a:lnTo>
                <a:lnTo>
                  <a:pt x="1796796" y="2177796"/>
                </a:lnTo>
                <a:lnTo>
                  <a:pt x="1790700" y="2174747"/>
                </a:lnTo>
                <a:lnTo>
                  <a:pt x="1505712" y="1889759"/>
                </a:lnTo>
                <a:lnTo>
                  <a:pt x="1502664" y="1888235"/>
                </a:lnTo>
                <a:lnTo>
                  <a:pt x="1502664" y="1897380"/>
                </a:lnTo>
                <a:lnTo>
                  <a:pt x="1784603" y="2182367"/>
                </a:lnTo>
                <a:lnTo>
                  <a:pt x="1786128" y="2182367"/>
                </a:lnTo>
                <a:lnTo>
                  <a:pt x="1792223" y="2185416"/>
                </a:lnTo>
                <a:lnTo>
                  <a:pt x="1801367" y="2191512"/>
                </a:lnTo>
                <a:lnTo>
                  <a:pt x="1812035" y="2196084"/>
                </a:lnTo>
                <a:lnTo>
                  <a:pt x="1813560" y="2186939"/>
                </a:lnTo>
                <a:lnTo>
                  <a:pt x="1813560" y="2196084"/>
                </a:lnTo>
                <a:lnTo>
                  <a:pt x="1833371" y="2196084"/>
                </a:lnTo>
                <a:lnTo>
                  <a:pt x="1840992" y="2189988"/>
                </a:lnTo>
                <a:close/>
              </a:path>
              <a:path w="9154668" h="2196084">
                <a:moveTo>
                  <a:pt x="2144267" y="1895855"/>
                </a:moveTo>
                <a:lnTo>
                  <a:pt x="9144000" y="1892808"/>
                </a:lnTo>
                <a:lnTo>
                  <a:pt x="9144000" y="1888235"/>
                </a:lnTo>
                <a:lnTo>
                  <a:pt x="2139696" y="1888235"/>
                </a:lnTo>
                <a:lnTo>
                  <a:pt x="2136648" y="1889759"/>
                </a:lnTo>
                <a:lnTo>
                  <a:pt x="2141219" y="1897380"/>
                </a:lnTo>
                <a:lnTo>
                  <a:pt x="2144267" y="1895855"/>
                </a:lnTo>
                <a:close/>
              </a:path>
              <a:path w="9154668" h="2196084">
                <a:moveTo>
                  <a:pt x="9148572" y="4572"/>
                </a:moveTo>
                <a:lnTo>
                  <a:pt x="9144000" y="4572"/>
                </a:lnTo>
                <a:lnTo>
                  <a:pt x="9148572" y="10668"/>
                </a:lnTo>
                <a:lnTo>
                  <a:pt x="9148572" y="4572"/>
                </a:lnTo>
                <a:close/>
              </a:path>
            </a:pathLst>
          </a:custGeom>
          <a:solidFill>
            <a:srgbClr val="00C6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57200" y="457200"/>
            <a:ext cx="9144000" cy="685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1176541">
              <a:lnSpc>
                <a:spcPct val="95825"/>
              </a:lnSpc>
              <a:spcBef>
                <a:spcPts val="5189"/>
              </a:spcBef>
            </a:pPr>
            <a:r>
              <a:rPr sz="4000" spc="4" dirty="0" smtClean="0">
                <a:solidFill>
                  <a:srgbClr val="FDFDFD"/>
                </a:solidFill>
                <a:latin typeface="Times New Roman"/>
                <a:cs typeface="Times New Roman"/>
              </a:rPr>
              <a:t>J</a:t>
            </a:r>
            <a:r>
              <a:rPr sz="40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en</a:t>
            </a:r>
            <a:r>
              <a:rPr sz="4000" spc="4" dirty="0" smtClean="0">
                <a:solidFill>
                  <a:srgbClr val="FDFDFD"/>
                </a:solidFill>
                <a:latin typeface="Times New Roman"/>
                <a:cs typeface="Times New Roman"/>
              </a:rPr>
              <a:t>i</a:t>
            </a:r>
            <a:r>
              <a:rPr sz="40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s</a:t>
            </a:r>
            <a:r>
              <a:rPr sz="4000" spc="164" dirty="0" smtClean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40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-</a:t>
            </a:r>
            <a:r>
              <a:rPr sz="4000" spc="457" dirty="0" smtClean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4000" spc="4" dirty="0" smtClean="0">
                <a:solidFill>
                  <a:srgbClr val="FDFDFD"/>
                </a:solidFill>
                <a:latin typeface="Times New Roman"/>
                <a:cs typeface="Times New Roman"/>
              </a:rPr>
              <a:t>J</a:t>
            </a:r>
            <a:r>
              <a:rPr sz="40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en</a:t>
            </a:r>
            <a:r>
              <a:rPr sz="4000" spc="4" dirty="0" smtClean="0">
                <a:solidFill>
                  <a:srgbClr val="FDFDFD"/>
                </a:solidFill>
                <a:latin typeface="Times New Roman"/>
                <a:cs typeface="Times New Roman"/>
              </a:rPr>
              <a:t>i</a:t>
            </a:r>
            <a:r>
              <a:rPr sz="40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s</a:t>
            </a:r>
            <a:r>
              <a:rPr sz="4000" spc="164" dirty="0" smtClean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4000" spc="-39" dirty="0" smtClean="0">
                <a:solidFill>
                  <a:srgbClr val="FDFDFD"/>
                </a:solidFill>
                <a:latin typeface="Times New Roman"/>
                <a:cs typeface="Times New Roman"/>
              </a:rPr>
              <a:t>P</a:t>
            </a:r>
            <a:r>
              <a:rPr sz="4000" spc="44" dirty="0" smtClean="0">
                <a:solidFill>
                  <a:srgbClr val="FDFDFD"/>
                </a:solidFill>
                <a:latin typeface="Times New Roman"/>
                <a:cs typeface="Times New Roman"/>
              </a:rPr>
              <a:t>r</a:t>
            </a:r>
            <a:r>
              <a:rPr sz="4000" spc="-39" dirty="0" smtClean="0">
                <a:solidFill>
                  <a:srgbClr val="FDFDFD"/>
                </a:solidFill>
                <a:latin typeface="Times New Roman"/>
                <a:cs typeface="Times New Roman"/>
              </a:rPr>
              <a:t>o</a:t>
            </a:r>
            <a:r>
              <a:rPr sz="4000" spc="44" dirty="0" smtClean="0">
                <a:solidFill>
                  <a:srgbClr val="FDFDFD"/>
                </a:solidFill>
                <a:latin typeface="Times New Roman"/>
                <a:cs typeface="Times New Roman"/>
              </a:rPr>
              <a:t>s</a:t>
            </a:r>
            <a:r>
              <a:rPr sz="40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es</a:t>
            </a:r>
            <a:r>
              <a:rPr sz="4000" spc="125" dirty="0" smtClean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40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P</a:t>
            </a:r>
            <a:r>
              <a:rPr sz="4000" spc="4" dirty="0" smtClean="0">
                <a:solidFill>
                  <a:srgbClr val="FDFDFD"/>
                </a:solidFill>
                <a:latin typeface="Times New Roman"/>
                <a:cs typeface="Times New Roman"/>
              </a:rPr>
              <a:t>r</a:t>
            </a:r>
            <a:r>
              <a:rPr sz="40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oduk</a:t>
            </a:r>
            <a:r>
              <a:rPr sz="4000" spc="4" dirty="0" smtClean="0">
                <a:solidFill>
                  <a:srgbClr val="FDFDFD"/>
                </a:solidFill>
                <a:latin typeface="Times New Roman"/>
                <a:cs typeface="Times New Roman"/>
              </a:rPr>
              <a:t>s</a:t>
            </a:r>
            <a:r>
              <a:rPr sz="40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i</a:t>
            </a:r>
            <a:endParaRPr sz="4000">
              <a:latin typeface="Times New Roman"/>
              <a:cs typeface="Times New Roman"/>
            </a:endParaRPr>
          </a:p>
          <a:p>
            <a:pPr marL="2013187" marR="1536324">
              <a:lnSpc>
                <a:spcPct val="100041"/>
              </a:lnSpc>
              <a:spcBef>
                <a:spcPts val="11864"/>
              </a:spcBef>
            </a:pPr>
            <a:r>
              <a:rPr sz="22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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Pr</a:t>
            </a:r>
            <a:r>
              <a:rPr sz="22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200" spc="-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sz="2200" spc="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2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2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2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22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200" spc="6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er</a:t>
            </a:r>
            <a:r>
              <a:rPr sz="22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us</a:t>
            </a:r>
            <a:r>
              <a:rPr sz="2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2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ener</a:t>
            </a:r>
            <a:r>
              <a:rPr sz="22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200" spc="3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sz="2200" spc="6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2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 </a:t>
            </a:r>
            <a:r>
              <a:rPr sz="2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2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2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sz="2200" spc="4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2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2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2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22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200" spc="8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44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2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ng</a:t>
            </a:r>
            <a:r>
              <a:rPr sz="2200" spc="-8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er</a:t>
            </a:r>
            <a:r>
              <a:rPr sz="22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200" spc="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2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2200" spc="5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 </a:t>
            </a:r>
            <a:r>
              <a:rPr sz="22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2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200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200" spc="6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2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ng</a:t>
            </a:r>
            <a:r>
              <a:rPr sz="2200" spc="-9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pa</a:t>
            </a:r>
            <a:r>
              <a:rPr sz="22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200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200" spc="4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j</a:t>
            </a:r>
            <a:r>
              <a:rPr sz="22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2200" spc="6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ri</a:t>
            </a:r>
            <a:r>
              <a:rPr sz="2200" spc="8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2200" spc="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2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200" spc="-13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ba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ku </a:t>
            </a:r>
            <a:r>
              <a:rPr sz="22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2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200" spc="4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en</a:t>
            </a:r>
            <a:r>
              <a:rPr sz="22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j</a:t>
            </a:r>
            <a:r>
              <a:rPr sz="2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200" spc="6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2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00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2200" spc="5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ja</a:t>
            </a:r>
            <a:r>
              <a:rPr sz="22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2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  <a:p>
            <a:pPr marL="2013187" marR="1679830">
              <a:lnSpc>
                <a:spcPct val="100041"/>
              </a:lnSpc>
              <a:spcBef>
                <a:spcPts val="409"/>
              </a:spcBef>
            </a:pPr>
            <a:r>
              <a:rPr sz="22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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Pr</a:t>
            </a:r>
            <a:r>
              <a:rPr sz="22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200" spc="-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sz="2200" spc="6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2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2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2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22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200" spc="6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er</a:t>
            </a:r>
            <a:r>
              <a:rPr sz="22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2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200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2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us</a:t>
            </a:r>
            <a:r>
              <a:rPr sz="2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-p</a:t>
            </a:r>
            <a:r>
              <a:rPr sz="22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utu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200" spc="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sz="2200" spc="6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2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 </a:t>
            </a:r>
            <a:r>
              <a:rPr sz="2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2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2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sz="2200" spc="4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2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2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2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22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200" spc="8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44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2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ng</a:t>
            </a:r>
            <a:r>
              <a:rPr sz="2200" spc="-8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200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2200" spc="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er</a:t>
            </a:r>
            <a:r>
              <a:rPr sz="22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2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pa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 </a:t>
            </a:r>
            <a:r>
              <a:rPr sz="22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200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200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200" spc="6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00" spc="3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2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200" spc="-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2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r>
              <a:rPr sz="2200" spc="3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2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ng</a:t>
            </a:r>
            <a:r>
              <a:rPr sz="2200" spc="-7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pa</a:t>
            </a:r>
            <a:r>
              <a:rPr sz="22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st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200" spc="6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ja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2200" spc="6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2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ri </a:t>
            </a:r>
            <a:r>
              <a:rPr sz="22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2200" spc="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200" spc="-6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200" spc="-13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ba</a:t>
            </a:r>
            <a:r>
              <a:rPr sz="22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200" spc="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2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200" spc="4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en</a:t>
            </a:r>
            <a:r>
              <a:rPr sz="22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j</a:t>
            </a:r>
            <a:r>
              <a:rPr sz="2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200" spc="6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2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00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 </a:t>
            </a:r>
            <a:r>
              <a:rPr sz="2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j</a:t>
            </a:r>
            <a:r>
              <a:rPr sz="2200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00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200" spc="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401</Words>
  <Application>Microsoft Office PowerPoint</Application>
  <PresentationFormat>Custom</PresentationFormat>
  <Paragraphs>79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 notebook</dc:creator>
  <cp:lastModifiedBy>asus notebook</cp:lastModifiedBy>
  <cp:revision>2</cp:revision>
  <dcterms:modified xsi:type="dcterms:W3CDTF">2024-09-30T13:04:16Z</dcterms:modified>
</cp:coreProperties>
</file>